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27"/>
  </p:notesMasterIdLst>
  <p:sldIdLst>
    <p:sldId id="256" r:id="rId2"/>
    <p:sldId id="257" r:id="rId3"/>
    <p:sldId id="282" r:id="rId4"/>
    <p:sldId id="283" r:id="rId5"/>
    <p:sldId id="304" r:id="rId6"/>
    <p:sldId id="284" r:id="rId7"/>
    <p:sldId id="285" r:id="rId8"/>
    <p:sldId id="286" r:id="rId9"/>
    <p:sldId id="287" r:id="rId10"/>
    <p:sldId id="288" r:id="rId11"/>
    <p:sldId id="289" r:id="rId12"/>
    <p:sldId id="290" r:id="rId13"/>
    <p:sldId id="291" r:id="rId14"/>
    <p:sldId id="292" r:id="rId15"/>
    <p:sldId id="293" r:id="rId16"/>
    <p:sldId id="294" r:id="rId17"/>
    <p:sldId id="295" r:id="rId18"/>
    <p:sldId id="296" r:id="rId19"/>
    <p:sldId id="297" r:id="rId20"/>
    <p:sldId id="298" r:id="rId21"/>
    <p:sldId id="299" r:id="rId22"/>
    <p:sldId id="300" r:id="rId23"/>
    <p:sldId id="301" r:id="rId24"/>
    <p:sldId id="302" r:id="rId25"/>
    <p:sldId id="303" r:id="rId26"/>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pitchFamily="18" charset="0"/>
        <a:ea typeface="+mn-ea"/>
        <a:cs typeface="+mn-cs"/>
      </a:defRPr>
    </a:lvl5pPr>
    <a:lvl6pPr marL="2286000" algn="l" defTabSz="914400" rtl="0" eaLnBrk="1" latinLnBrk="0" hangingPunct="1">
      <a:defRPr sz="2400" kern="1200">
        <a:solidFill>
          <a:schemeClr val="tx1"/>
        </a:solidFill>
        <a:latin typeface="Times" pitchFamily="18" charset="0"/>
        <a:ea typeface="+mn-ea"/>
        <a:cs typeface="+mn-cs"/>
      </a:defRPr>
    </a:lvl6pPr>
    <a:lvl7pPr marL="2743200" algn="l" defTabSz="914400" rtl="0" eaLnBrk="1" latinLnBrk="0" hangingPunct="1">
      <a:defRPr sz="2400" kern="1200">
        <a:solidFill>
          <a:schemeClr val="tx1"/>
        </a:solidFill>
        <a:latin typeface="Times" pitchFamily="18" charset="0"/>
        <a:ea typeface="+mn-ea"/>
        <a:cs typeface="+mn-cs"/>
      </a:defRPr>
    </a:lvl7pPr>
    <a:lvl8pPr marL="3200400" algn="l" defTabSz="914400" rtl="0" eaLnBrk="1" latinLnBrk="0" hangingPunct="1">
      <a:defRPr sz="2400" kern="1200">
        <a:solidFill>
          <a:schemeClr val="tx1"/>
        </a:solidFill>
        <a:latin typeface="Times" pitchFamily="18" charset="0"/>
        <a:ea typeface="+mn-ea"/>
        <a:cs typeface="+mn-cs"/>
      </a:defRPr>
    </a:lvl8pPr>
    <a:lvl9pPr marL="3657600" algn="l" defTabSz="914400" rtl="0" eaLnBrk="1" latinLnBrk="0" hangingPunct="1">
      <a:defRPr sz="2400" kern="1200">
        <a:solidFill>
          <a:schemeClr val="tx1"/>
        </a:solidFill>
        <a:latin typeface="Times"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inimized" horzBarState="maximized">
    <p:restoredLeft sz="32787"/>
    <p:restoredTop sz="90929"/>
  </p:normalViewPr>
  <p:slideViewPr>
    <p:cSldViewPr>
      <p:cViewPr>
        <p:scale>
          <a:sx n="66" d="100"/>
          <a:sy n="66" d="100"/>
        </p:scale>
        <p:origin x="-918" y="-28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p>
        </p:txBody>
      </p:sp>
      <p:sp>
        <p:nvSpPr>
          <p:cNvPr id="27651"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5222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7653"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7654"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p>
        </p:txBody>
      </p:sp>
      <p:sp>
        <p:nvSpPr>
          <p:cNvPr id="27655"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068F38A1-07BB-4A43-94FA-95B9ED067234}"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ctrTitle"/>
          </p:nvPr>
        </p:nvSpPr>
        <p:spPr>
          <a:xfrm>
            <a:off x="4572000" y="1295400"/>
            <a:ext cx="4343400" cy="1219200"/>
          </a:xfrm>
        </p:spPr>
        <p:txBody>
          <a:bodyPr/>
          <a:lstStyle>
            <a:lvl1pPr>
              <a:defRPr>
                <a:solidFill>
                  <a:srgbClr val="2B3A71"/>
                </a:solidFill>
              </a:defRPr>
            </a:lvl1pPr>
          </a:lstStyle>
          <a:p>
            <a:r>
              <a:rPr lang="en-US"/>
              <a:t>Chapter Number</a:t>
            </a:r>
          </a:p>
        </p:txBody>
      </p:sp>
      <p:sp>
        <p:nvSpPr>
          <p:cNvPr id="36867" name="Rectangle 3"/>
          <p:cNvSpPr>
            <a:spLocks noGrp="1" noChangeArrowheads="1"/>
          </p:cNvSpPr>
          <p:nvPr>
            <p:ph type="subTitle" idx="1"/>
          </p:nvPr>
        </p:nvSpPr>
        <p:spPr>
          <a:xfrm>
            <a:off x="4572000" y="2895600"/>
            <a:ext cx="4343400" cy="1752600"/>
          </a:xfrm>
        </p:spPr>
        <p:txBody>
          <a:bodyPr/>
          <a:lstStyle>
            <a:lvl1pPr marL="0" indent="0" algn="ctr">
              <a:buFontTx/>
              <a:buNone/>
              <a:defRPr>
                <a:solidFill>
                  <a:srgbClr val="2B3A71"/>
                </a:solidFill>
              </a:defRPr>
            </a:lvl1pPr>
          </a:lstStyle>
          <a:p>
            <a:r>
              <a:rPr lang="en-US"/>
              <a:t>Chapter Subtitle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ftr" sz="quarter" idx="10"/>
          </p:nvPr>
        </p:nvSpPr>
        <p:spPr>
          <a:ln/>
        </p:spPr>
        <p:txBody>
          <a:bodyPr/>
          <a:lstStyle>
            <a:lvl1pPr>
              <a:defRPr/>
            </a:lvl1pPr>
          </a:lstStyle>
          <a:p>
            <a:pPr>
              <a:defRPr/>
            </a:pPr>
            <a:r>
              <a:rPr lang="en-US"/>
              <a:t>Copyright © Houghton Mifflin Company. All rights reserved.</a:t>
            </a:r>
          </a:p>
        </p:txBody>
      </p:sp>
      <p:sp>
        <p:nvSpPr>
          <p:cNvPr id="5" name="Rectangle 5"/>
          <p:cNvSpPr>
            <a:spLocks noGrp="1" noChangeArrowheads="1"/>
          </p:cNvSpPr>
          <p:nvPr>
            <p:ph type="sldNum" sz="quarter" idx="11"/>
          </p:nvPr>
        </p:nvSpPr>
        <p:spPr>
          <a:ln/>
        </p:spPr>
        <p:txBody>
          <a:bodyPr/>
          <a:lstStyle>
            <a:lvl1pPr>
              <a:defRPr/>
            </a:lvl1pPr>
          </a:lstStyle>
          <a:p>
            <a:pPr>
              <a:defRPr/>
            </a:pPr>
            <a:r>
              <a:rPr lang="en-US"/>
              <a:t>13 | </a:t>
            </a:r>
            <a:fld id="{012007EC-BF9A-4542-B59F-3C1AE56BD56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228600"/>
            <a:ext cx="2171700" cy="5867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28600" y="228600"/>
            <a:ext cx="63627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ftr" sz="quarter" idx="10"/>
          </p:nvPr>
        </p:nvSpPr>
        <p:spPr>
          <a:ln/>
        </p:spPr>
        <p:txBody>
          <a:bodyPr/>
          <a:lstStyle>
            <a:lvl1pPr>
              <a:defRPr/>
            </a:lvl1pPr>
          </a:lstStyle>
          <a:p>
            <a:pPr>
              <a:defRPr/>
            </a:pPr>
            <a:r>
              <a:rPr lang="en-US"/>
              <a:t>Copyright © Houghton Mifflin Company. All rights reserved.</a:t>
            </a:r>
          </a:p>
        </p:txBody>
      </p:sp>
      <p:sp>
        <p:nvSpPr>
          <p:cNvPr id="5" name="Rectangle 5"/>
          <p:cNvSpPr>
            <a:spLocks noGrp="1" noChangeArrowheads="1"/>
          </p:cNvSpPr>
          <p:nvPr>
            <p:ph type="sldNum" sz="quarter" idx="11"/>
          </p:nvPr>
        </p:nvSpPr>
        <p:spPr>
          <a:ln/>
        </p:spPr>
        <p:txBody>
          <a:bodyPr/>
          <a:lstStyle>
            <a:lvl1pPr>
              <a:defRPr/>
            </a:lvl1pPr>
          </a:lstStyle>
          <a:p>
            <a:pPr>
              <a:defRPr/>
            </a:pPr>
            <a:r>
              <a:rPr lang="en-US"/>
              <a:t>13 | </a:t>
            </a:r>
            <a:fld id="{2DF8BF2C-05D7-4E7B-8AE2-1ECB165113F1}"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ftr" sz="quarter" idx="10"/>
          </p:nvPr>
        </p:nvSpPr>
        <p:spPr>
          <a:ln/>
        </p:spPr>
        <p:txBody>
          <a:bodyPr/>
          <a:lstStyle>
            <a:lvl1pPr>
              <a:defRPr/>
            </a:lvl1pPr>
          </a:lstStyle>
          <a:p>
            <a:pPr>
              <a:defRPr/>
            </a:pPr>
            <a:r>
              <a:rPr lang="en-US"/>
              <a:t>Copyright © Houghton Mifflin Company. All rights reserved.</a:t>
            </a:r>
          </a:p>
        </p:txBody>
      </p:sp>
      <p:sp>
        <p:nvSpPr>
          <p:cNvPr id="5" name="Rectangle 5"/>
          <p:cNvSpPr>
            <a:spLocks noGrp="1" noChangeArrowheads="1"/>
          </p:cNvSpPr>
          <p:nvPr>
            <p:ph type="sldNum" sz="quarter" idx="11"/>
          </p:nvPr>
        </p:nvSpPr>
        <p:spPr>
          <a:ln/>
        </p:spPr>
        <p:txBody>
          <a:bodyPr/>
          <a:lstStyle>
            <a:lvl1pPr>
              <a:defRPr/>
            </a:lvl1pPr>
          </a:lstStyle>
          <a:p>
            <a:pPr>
              <a:defRPr/>
            </a:pPr>
            <a:r>
              <a:rPr lang="en-US"/>
              <a:t>13 | </a:t>
            </a:r>
            <a:fld id="{EE56C5D5-36D4-4BF5-9D58-4FBAA86D3C42}"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ftr" sz="quarter" idx="10"/>
          </p:nvPr>
        </p:nvSpPr>
        <p:spPr>
          <a:ln/>
        </p:spPr>
        <p:txBody>
          <a:bodyPr/>
          <a:lstStyle>
            <a:lvl1pPr>
              <a:defRPr/>
            </a:lvl1pPr>
          </a:lstStyle>
          <a:p>
            <a:pPr>
              <a:defRPr/>
            </a:pPr>
            <a:r>
              <a:rPr lang="en-US"/>
              <a:t>Copyright © Houghton Mifflin Company. All rights reserved.</a:t>
            </a:r>
          </a:p>
        </p:txBody>
      </p:sp>
      <p:sp>
        <p:nvSpPr>
          <p:cNvPr id="5" name="Rectangle 5"/>
          <p:cNvSpPr>
            <a:spLocks noGrp="1" noChangeArrowheads="1"/>
          </p:cNvSpPr>
          <p:nvPr>
            <p:ph type="sldNum" sz="quarter" idx="11"/>
          </p:nvPr>
        </p:nvSpPr>
        <p:spPr>
          <a:ln/>
        </p:spPr>
        <p:txBody>
          <a:bodyPr/>
          <a:lstStyle>
            <a:lvl1pPr>
              <a:defRPr/>
            </a:lvl1pPr>
          </a:lstStyle>
          <a:p>
            <a:pPr>
              <a:defRPr/>
            </a:pPr>
            <a:r>
              <a:rPr lang="en-US"/>
              <a:t>13 | </a:t>
            </a:r>
            <a:fld id="{6B1840A5-CA81-47A4-91DE-596BA931C7C4}"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752600"/>
            <a:ext cx="41148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52600"/>
            <a:ext cx="41148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ftr" sz="quarter" idx="10"/>
          </p:nvPr>
        </p:nvSpPr>
        <p:spPr>
          <a:ln/>
        </p:spPr>
        <p:txBody>
          <a:bodyPr/>
          <a:lstStyle>
            <a:lvl1pPr>
              <a:defRPr/>
            </a:lvl1pPr>
          </a:lstStyle>
          <a:p>
            <a:pPr>
              <a:defRPr/>
            </a:pPr>
            <a:r>
              <a:rPr lang="en-US"/>
              <a:t>Copyright © Houghton Mifflin Company. All rights reserved.</a:t>
            </a:r>
          </a:p>
        </p:txBody>
      </p:sp>
      <p:sp>
        <p:nvSpPr>
          <p:cNvPr id="6" name="Rectangle 5"/>
          <p:cNvSpPr>
            <a:spLocks noGrp="1" noChangeArrowheads="1"/>
          </p:cNvSpPr>
          <p:nvPr>
            <p:ph type="sldNum" sz="quarter" idx="11"/>
          </p:nvPr>
        </p:nvSpPr>
        <p:spPr>
          <a:ln/>
        </p:spPr>
        <p:txBody>
          <a:bodyPr/>
          <a:lstStyle>
            <a:lvl1pPr>
              <a:defRPr/>
            </a:lvl1pPr>
          </a:lstStyle>
          <a:p>
            <a:pPr>
              <a:defRPr/>
            </a:pPr>
            <a:r>
              <a:rPr lang="en-US"/>
              <a:t>13 | </a:t>
            </a:r>
            <a:fld id="{55DCA50C-1045-4A4A-9E61-AA32AA287C87}"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ftr" sz="quarter" idx="10"/>
          </p:nvPr>
        </p:nvSpPr>
        <p:spPr>
          <a:ln/>
        </p:spPr>
        <p:txBody>
          <a:bodyPr/>
          <a:lstStyle>
            <a:lvl1pPr>
              <a:defRPr/>
            </a:lvl1pPr>
          </a:lstStyle>
          <a:p>
            <a:pPr>
              <a:defRPr/>
            </a:pPr>
            <a:r>
              <a:rPr lang="en-US"/>
              <a:t>Copyright © Houghton Mifflin Company. All rights reserved.</a:t>
            </a:r>
          </a:p>
        </p:txBody>
      </p:sp>
      <p:sp>
        <p:nvSpPr>
          <p:cNvPr id="8" name="Rectangle 5"/>
          <p:cNvSpPr>
            <a:spLocks noGrp="1" noChangeArrowheads="1"/>
          </p:cNvSpPr>
          <p:nvPr>
            <p:ph type="sldNum" sz="quarter" idx="11"/>
          </p:nvPr>
        </p:nvSpPr>
        <p:spPr>
          <a:ln/>
        </p:spPr>
        <p:txBody>
          <a:bodyPr/>
          <a:lstStyle>
            <a:lvl1pPr>
              <a:defRPr/>
            </a:lvl1pPr>
          </a:lstStyle>
          <a:p>
            <a:pPr>
              <a:defRPr/>
            </a:pPr>
            <a:r>
              <a:rPr lang="en-US"/>
              <a:t>13 | </a:t>
            </a:r>
            <a:fld id="{37B033E4-65C6-450C-AD57-9927F5DB74FE}"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ftr" sz="quarter" idx="10"/>
          </p:nvPr>
        </p:nvSpPr>
        <p:spPr>
          <a:ln/>
        </p:spPr>
        <p:txBody>
          <a:bodyPr/>
          <a:lstStyle>
            <a:lvl1pPr>
              <a:defRPr/>
            </a:lvl1pPr>
          </a:lstStyle>
          <a:p>
            <a:pPr>
              <a:defRPr/>
            </a:pPr>
            <a:r>
              <a:rPr lang="en-US"/>
              <a:t>Copyright © Houghton Mifflin Company. All rights reserved.</a:t>
            </a:r>
          </a:p>
        </p:txBody>
      </p:sp>
      <p:sp>
        <p:nvSpPr>
          <p:cNvPr id="4" name="Rectangle 5"/>
          <p:cNvSpPr>
            <a:spLocks noGrp="1" noChangeArrowheads="1"/>
          </p:cNvSpPr>
          <p:nvPr>
            <p:ph type="sldNum" sz="quarter" idx="11"/>
          </p:nvPr>
        </p:nvSpPr>
        <p:spPr>
          <a:ln/>
        </p:spPr>
        <p:txBody>
          <a:bodyPr/>
          <a:lstStyle>
            <a:lvl1pPr>
              <a:defRPr/>
            </a:lvl1pPr>
          </a:lstStyle>
          <a:p>
            <a:pPr>
              <a:defRPr/>
            </a:pPr>
            <a:r>
              <a:rPr lang="en-US"/>
              <a:t>13 | </a:t>
            </a:r>
            <a:fld id="{AAE866BC-0623-4757-A4B6-40B3D7B7A960}"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ftr" sz="quarter" idx="10"/>
          </p:nvPr>
        </p:nvSpPr>
        <p:spPr>
          <a:ln/>
        </p:spPr>
        <p:txBody>
          <a:bodyPr/>
          <a:lstStyle>
            <a:lvl1pPr>
              <a:defRPr/>
            </a:lvl1pPr>
          </a:lstStyle>
          <a:p>
            <a:pPr>
              <a:defRPr/>
            </a:pPr>
            <a:r>
              <a:rPr lang="en-US"/>
              <a:t>Copyright © Houghton Mifflin Company. All rights reserved.</a:t>
            </a:r>
          </a:p>
        </p:txBody>
      </p:sp>
      <p:sp>
        <p:nvSpPr>
          <p:cNvPr id="3" name="Rectangle 5"/>
          <p:cNvSpPr>
            <a:spLocks noGrp="1" noChangeArrowheads="1"/>
          </p:cNvSpPr>
          <p:nvPr>
            <p:ph type="sldNum" sz="quarter" idx="11"/>
          </p:nvPr>
        </p:nvSpPr>
        <p:spPr>
          <a:ln/>
        </p:spPr>
        <p:txBody>
          <a:bodyPr/>
          <a:lstStyle>
            <a:lvl1pPr>
              <a:defRPr/>
            </a:lvl1pPr>
          </a:lstStyle>
          <a:p>
            <a:pPr>
              <a:defRPr/>
            </a:pPr>
            <a:r>
              <a:rPr lang="en-US"/>
              <a:t>13 | </a:t>
            </a:r>
            <a:fld id="{950971E7-D5DD-4AF4-A14E-7F2AA014AD7F}"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ftr" sz="quarter" idx="10"/>
          </p:nvPr>
        </p:nvSpPr>
        <p:spPr>
          <a:ln/>
        </p:spPr>
        <p:txBody>
          <a:bodyPr/>
          <a:lstStyle>
            <a:lvl1pPr>
              <a:defRPr/>
            </a:lvl1pPr>
          </a:lstStyle>
          <a:p>
            <a:pPr>
              <a:defRPr/>
            </a:pPr>
            <a:r>
              <a:rPr lang="en-US"/>
              <a:t>Copyright © Houghton Mifflin Company. All rights reserved.</a:t>
            </a:r>
          </a:p>
        </p:txBody>
      </p:sp>
      <p:sp>
        <p:nvSpPr>
          <p:cNvPr id="6" name="Rectangle 5"/>
          <p:cNvSpPr>
            <a:spLocks noGrp="1" noChangeArrowheads="1"/>
          </p:cNvSpPr>
          <p:nvPr>
            <p:ph type="sldNum" sz="quarter" idx="11"/>
          </p:nvPr>
        </p:nvSpPr>
        <p:spPr>
          <a:ln/>
        </p:spPr>
        <p:txBody>
          <a:bodyPr/>
          <a:lstStyle>
            <a:lvl1pPr>
              <a:defRPr/>
            </a:lvl1pPr>
          </a:lstStyle>
          <a:p>
            <a:pPr>
              <a:defRPr/>
            </a:pPr>
            <a:r>
              <a:rPr lang="en-US"/>
              <a:t>13 | </a:t>
            </a:r>
            <a:fld id="{0FC635C9-50A5-4C22-B1D7-7A56039414A2}"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ftr" sz="quarter" idx="10"/>
          </p:nvPr>
        </p:nvSpPr>
        <p:spPr>
          <a:ln/>
        </p:spPr>
        <p:txBody>
          <a:bodyPr/>
          <a:lstStyle>
            <a:lvl1pPr>
              <a:defRPr/>
            </a:lvl1pPr>
          </a:lstStyle>
          <a:p>
            <a:pPr>
              <a:defRPr/>
            </a:pPr>
            <a:r>
              <a:rPr lang="en-US"/>
              <a:t>Copyright © Houghton Mifflin Company. All rights reserved.</a:t>
            </a:r>
          </a:p>
        </p:txBody>
      </p:sp>
      <p:sp>
        <p:nvSpPr>
          <p:cNvPr id="6" name="Rectangle 5"/>
          <p:cNvSpPr>
            <a:spLocks noGrp="1" noChangeArrowheads="1"/>
          </p:cNvSpPr>
          <p:nvPr>
            <p:ph type="sldNum" sz="quarter" idx="11"/>
          </p:nvPr>
        </p:nvSpPr>
        <p:spPr>
          <a:ln/>
        </p:spPr>
        <p:txBody>
          <a:bodyPr/>
          <a:lstStyle>
            <a:lvl1pPr>
              <a:defRPr/>
            </a:lvl1pPr>
          </a:lstStyle>
          <a:p>
            <a:pPr>
              <a:defRPr/>
            </a:pPr>
            <a:r>
              <a:rPr lang="en-US"/>
              <a:t>13 | </a:t>
            </a:r>
            <a:fld id="{9EE47A90-0156-433E-A63B-01AE9D45F262}"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28600" y="228600"/>
            <a:ext cx="86868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381000" y="1752600"/>
            <a:ext cx="8382000" cy="4343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5844" name="Rectangle 4"/>
          <p:cNvSpPr>
            <a:spLocks noGrp="1" noChangeArrowheads="1"/>
          </p:cNvSpPr>
          <p:nvPr>
            <p:ph type="ftr" sz="quarter" idx="3"/>
          </p:nvPr>
        </p:nvSpPr>
        <p:spPr bwMode="auto">
          <a:xfrm>
            <a:off x="0" y="6586538"/>
            <a:ext cx="45720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smtClean="0">
                <a:solidFill>
                  <a:schemeClr val="bg1"/>
                </a:solidFill>
                <a:latin typeface="+mn-lt"/>
              </a:defRPr>
            </a:lvl1pPr>
          </a:lstStyle>
          <a:p>
            <a:pPr>
              <a:defRPr/>
            </a:pPr>
            <a:r>
              <a:rPr lang="en-US"/>
              <a:t>Copyright © Houghton Mifflin Company. All rights reserved.</a:t>
            </a:r>
          </a:p>
        </p:txBody>
      </p:sp>
      <p:sp>
        <p:nvSpPr>
          <p:cNvPr id="35845" name="Rectangle 5"/>
          <p:cNvSpPr>
            <a:spLocks noGrp="1" noChangeArrowheads="1"/>
          </p:cNvSpPr>
          <p:nvPr>
            <p:ph type="sldNum" sz="quarter" idx="4"/>
          </p:nvPr>
        </p:nvSpPr>
        <p:spPr bwMode="auto">
          <a:xfrm>
            <a:off x="7239000" y="6586538"/>
            <a:ext cx="19050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solidFill>
                  <a:schemeClr val="bg1"/>
                </a:solidFill>
                <a:latin typeface="+mn-lt"/>
              </a:defRPr>
            </a:lvl1pPr>
          </a:lstStyle>
          <a:p>
            <a:pPr>
              <a:defRPr/>
            </a:pPr>
            <a:r>
              <a:rPr lang="en-US"/>
              <a:t>13 | </a:t>
            </a:r>
            <a:fld id="{467EBBF5-2EF3-4F57-B19B-8F7B31DCD848}"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2"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rtl="0" eaLnBrk="0" fontAlgn="base" hangingPunct="0">
        <a:spcBef>
          <a:spcPct val="0"/>
        </a:spcBef>
        <a:spcAft>
          <a:spcPct val="0"/>
        </a:spcAft>
        <a:defRPr sz="3600">
          <a:solidFill>
            <a:schemeClr val="tx2"/>
          </a:solidFill>
          <a:latin typeface="+mj-lt"/>
          <a:ea typeface="+mj-ea"/>
          <a:cs typeface="+mj-cs"/>
        </a:defRPr>
      </a:lvl1pPr>
      <a:lvl2pPr algn="ctr" rtl="0" eaLnBrk="0" fontAlgn="base" hangingPunct="0">
        <a:spcBef>
          <a:spcPct val="0"/>
        </a:spcBef>
        <a:spcAft>
          <a:spcPct val="0"/>
        </a:spcAft>
        <a:defRPr sz="3600">
          <a:solidFill>
            <a:schemeClr val="tx2"/>
          </a:solidFill>
          <a:latin typeface="Arial" charset="0"/>
        </a:defRPr>
      </a:lvl2pPr>
      <a:lvl3pPr algn="ctr" rtl="0" eaLnBrk="0" fontAlgn="base" hangingPunct="0">
        <a:spcBef>
          <a:spcPct val="0"/>
        </a:spcBef>
        <a:spcAft>
          <a:spcPct val="0"/>
        </a:spcAft>
        <a:defRPr sz="3600">
          <a:solidFill>
            <a:schemeClr val="tx2"/>
          </a:solidFill>
          <a:latin typeface="Arial" charset="0"/>
        </a:defRPr>
      </a:lvl3pPr>
      <a:lvl4pPr algn="ctr" rtl="0" eaLnBrk="0" fontAlgn="base" hangingPunct="0">
        <a:spcBef>
          <a:spcPct val="0"/>
        </a:spcBef>
        <a:spcAft>
          <a:spcPct val="0"/>
        </a:spcAft>
        <a:defRPr sz="3600">
          <a:solidFill>
            <a:schemeClr val="tx2"/>
          </a:solidFill>
          <a:latin typeface="Arial" charset="0"/>
        </a:defRPr>
      </a:lvl4pPr>
      <a:lvl5pPr algn="ctr" rtl="0" eaLnBrk="0" fontAlgn="base" hangingPunct="0">
        <a:spcBef>
          <a:spcPct val="0"/>
        </a:spcBef>
        <a:spcAft>
          <a:spcPct val="0"/>
        </a:spcAft>
        <a:defRPr sz="3600">
          <a:solidFill>
            <a:schemeClr val="tx2"/>
          </a:solidFill>
          <a:latin typeface="Arial" charset="0"/>
        </a:defRPr>
      </a:lvl5pPr>
      <a:lvl6pPr marL="457200" algn="ctr" rtl="0" fontAlgn="base">
        <a:spcBef>
          <a:spcPct val="0"/>
        </a:spcBef>
        <a:spcAft>
          <a:spcPct val="0"/>
        </a:spcAft>
        <a:defRPr sz="3600">
          <a:solidFill>
            <a:schemeClr val="tx2"/>
          </a:solidFill>
          <a:latin typeface="Arial" charset="0"/>
        </a:defRPr>
      </a:lvl6pPr>
      <a:lvl7pPr marL="914400" algn="ctr" rtl="0" fontAlgn="base">
        <a:spcBef>
          <a:spcPct val="0"/>
        </a:spcBef>
        <a:spcAft>
          <a:spcPct val="0"/>
        </a:spcAft>
        <a:defRPr sz="3600">
          <a:solidFill>
            <a:schemeClr val="tx2"/>
          </a:solidFill>
          <a:latin typeface="Arial" charset="0"/>
        </a:defRPr>
      </a:lvl7pPr>
      <a:lvl8pPr marL="1371600" algn="ctr" rtl="0" fontAlgn="base">
        <a:spcBef>
          <a:spcPct val="0"/>
        </a:spcBef>
        <a:spcAft>
          <a:spcPct val="0"/>
        </a:spcAft>
        <a:defRPr sz="3600">
          <a:solidFill>
            <a:schemeClr val="tx2"/>
          </a:solidFill>
          <a:latin typeface="Arial" charset="0"/>
        </a:defRPr>
      </a:lvl8pPr>
      <a:lvl9pPr marL="1828800" algn="ctr" rtl="0" fontAlgn="base">
        <a:spcBef>
          <a:spcPct val="0"/>
        </a:spcBef>
        <a:spcAft>
          <a:spcPct val="0"/>
        </a:spcAft>
        <a:defRPr sz="3600">
          <a:solidFill>
            <a:schemeClr val="tx2"/>
          </a:solidFill>
          <a:latin typeface="Arial" charset="0"/>
        </a:defRPr>
      </a:lvl9pPr>
    </p:titleStyle>
    <p:bodyStyle>
      <a:lvl1pPr marL="342900" indent="-342900" algn="l" rtl="0" eaLnBrk="0" fontAlgn="base" hangingPunct="0">
        <a:spcBef>
          <a:spcPct val="20000"/>
        </a:spcBef>
        <a:spcAft>
          <a:spcPct val="0"/>
        </a:spcAft>
        <a:buClr>
          <a:srgbClr val="2B3A71"/>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rgbClr val="2B3A71"/>
        </a:buClr>
        <a:buChar char="–"/>
        <a:defRPr sz="2800">
          <a:solidFill>
            <a:schemeClr val="tx1"/>
          </a:solidFill>
          <a:latin typeface="+mn-lt"/>
        </a:defRPr>
      </a:lvl2pPr>
      <a:lvl3pPr marL="1143000" indent="-228600" algn="l" rtl="0" eaLnBrk="0" fontAlgn="base" hangingPunct="0">
        <a:spcBef>
          <a:spcPct val="20000"/>
        </a:spcBef>
        <a:spcAft>
          <a:spcPct val="0"/>
        </a:spcAft>
        <a:buClr>
          <a:srgbClr val="2B3A71"/>
        </a:buClr>
        <a:buChar char="•"/>
        <a:defRPr sz="2400">
          <a:solidFill>
            <a:schemeClr val="tx1"/>
          </a:solidFill>
          <a:latin typeface="+mn-lt"/>
        </a:defRPr>
      </a:lvl3pPr>
      <a:lvl4pPr marL="1600200" indent="-228600" algn="l" rtl="0" eaLnBrk="0" fontAlgn="base" hangingPunct="0">
        <a:spcBef>
          <a:spcPct val="20000"/>
        </a:spcBef>
        <a:spcAft>
          <a:spcPct val="0"/>
        </a:spcAft>
        <a:buClr>
          <a:srgbClr val="2B3A71"/>
        </a:buClr>
        <a:buChar char="–"/>
        <a:defRPr sz="2000">
          <a:solidFill>
            <a:schemeClr val="tx1"/>
          </a:solidFill>
          <a:latin typeface="+mn-lt"/>
        </a:defRPr>
      </a:lvl4pPr>
      <a:lvl5pPr marL="2057400" indent="-228600" algn="l" rtl="0" eaLnBrk="0" fontAlgn="base" hangingPunct="0">
        <a:spcBef>
          <a:spcPct val="20000"/>
        </a:spcBef>
        <a:spcAft>
          <a:spcPct val="0"/>
        </a:spcAft>
        <a:buClr>
          <a:srgbClr val="2B3A71"/>
        </a:buClr>
        <a:buChar char="»"/>
        <a:defRPr sz="2000">
          <a:solidFill>
            <a:schemeClr val="tx1"/>
          </a:solidFill>
          <a:latin typeface="+mn-lt"/>
        </a:defRPr>
      </a:lvl5pPr>
      <a:lvl6pPr marL="2514600" indent="-228600" algn="l" rtl="0" fontAlgn="base">
        <a:spcBef>
          <a:spcPct val="20000"/>
        </a:spcBef>
        <a:spcAft>
          <a:spcPct val="0"/>
        </a:spcAft>
        <a:buClr>
          <a:srgbClr val="2B3A71"/>
        </a:buClr>
        <a:buChar char="»"/>
        <a:defRPr sz="2000">
          <a:solidFill>
            <a:schemeClr val="tx1"/>
          </a:solidFill>
          <a:latin typeface="+mn-lt"/>
        </a:defRPr>
      </a:lvl6pPr>
      <a:lvl7pPr marL="2971800" indent="-228600" algn="l" rtl="0" fontAlgn="base">
        <a:spcBef>
          <a:spcPct val="20000"/>
        </a:spcBef>
        <a:spcAft>
          <a:spcPct val="0"/>
        </a:spcAft>
        <a:buClr>
          <a:srgbClr val="2B3A71"/>
        </a:buClr>
        <a:buChar char="»"/>
        <a:defRPr sz="2000">
          <a:solidFill>
            <a:schemeClr val="tx1"/>
          </a:solidFill>
          <a:latin typeface="+mn-lt"/>
        </a:defRPr>
      </a:lvl7pPr>
      <a:lvl8pPr marL="3429000" indent="-228600" algn="l" rtl="0" fontAlgn="base">
        <a:spcBef>
          <a:spcPct val="20000"/>
        </a:spcBef>
        <a:spcAft>
          <a:spcPct val="0"/>
        </a:spcAft>
        <a:buClr>
          <a:srgbClr val="2B3A71"/>
        </a:buClr>
        <a:buChar char="»"/>
        <a:defRPr sz="2000">
          <a:solidFill>
            <a:schemeClr val="tx1"/>
          </a:solidFill>
          <a:latin typeface="+mn-lt"/>
        </a:defRPr>
      </a:lvl8pPr>
      <a:lvl9pPr marL="3886200" indent="-228600" algn="l" rtl="0" fontAlgn="base">
        <a:spcBef>
          <a:spcPct val="20000"/>
        </a:spcBef>
        <a:spcAft>
          <a:spcPct val="0"/>
        </a:spcAft>
        <a:buClr>
          <a:srgbClr val="2B3A71"/>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0" y="1584325"/>
            <a:ext cx="4343400" cy="641350"/>
          </a:xfrm>
        </p:spPr>
        <p:txBody>
          <a:bodyPr>
            <a:spAutoFit/>
          </a:bodyPr>
          <a:lstStyle/>
          <a:p>
            <a:pPr eaLnBrk="1" hangingPunct="1"/>
            <a:r>
              <a:rPr lang="en-US" smtClean="0"/>
              <a:t>Chapter Thirteen</a:t>
            </a:r>
          </a:p>
        </p:txBody>
      </p:sp>
      <p:sp>
        <p:nvSpPr>
          <p:cNvPr id="3075" name="Rectangle 3"/>
          <p:cNvSpPr>
            <a:spLocks noGrp="1" noChangeArrowheads="1"/>
          </p:cNvSpPr>
          <p:nvPr>
            <p:ph type="subTitle" idx="1"/>
          </p:nvPr>
        </p:nvSpPr>
        <p:spPr/>
        <p:txBody>
          <a:bodyPr/>
          <a:lstStyle/>
          <a:p>
            <a:pPr eaLnBrk="1" hangingPunct="1"/>
            <a:r>
              <a:rPr lang="en-US" smtClean="0"/>
              <a:t>Congress</a:t>
            </a:r>
          </a:p>
        </p:txBody>
      </p:sp>
    </p:spTree>
  </p:cSld>
  <p:clrMapOvr>
    <a:masterClrMapping/>
  </p:clrMapOvr>
  <p:transition spd="med">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ontent Placeholder 2"/>
          <p:cNvSpPr>
            <a:spLocks noGrp="1"/>
          </p:cNvSpPr>
          <p:nvPr>
            <p:ph idx="1"/>
          </p:nvPr>
        </p:nvSpPr>
        <p:spPr>
          <a:xfrm>
            <a:off x="381000" y="533400"/>
            <a:ext cx="8382000" cy="5562600"/>
          </a:xfrm>
        </p:spPr>
        <p:txBody>
          <a:bodyPr/>
          <a:lstStyle/>
          <a:p>
            <a:pPr eaLnBrk="1" hangingPunct="1">
              <a:buFontTx/>
              <a:buNone/>
            </a:pPr>
            <a:r>
              <a:rPr lang="en-US" b="1" i="1" smtClean="0"/>
              <a:t>Section 3: </a:t>
            </a:r>
            <a:endParaRPr lang="en-US" b="1" smtClean="0"/>
          </a:p>
          <a:p>
            <a:pPr eaLnBrk="1" hangingPunct="1"/>
            <a:endParaRPr lang="en-US" smtClean="0"/>
          </a:p>
          <a:p>
            <a:pPr eaLnBrk="1" hangingPunct="1">
              <a:buFontTx/>
              <a:buNone/>
            </a:pPr>
            <a:r>
              <a:rPr lang="en-US" smtClean="0"/>
              <a:t>How can we see that representation in the Senate is equal among the states?  </a:t>
            </a:r>
          </a:p>
          <a:p>
            <a:pPr eaLnBrk="1" hangingPunct="1">
              <a:buFontTx/>
              <a:buNone/>
            </a:pPr>
            <a:endParaRPr lang="en-US" smtClean="0"/>
          </a:p>
          <a:p>
            <a:pPr eaLnBrk="1" hangingPunct="1"/>
            <a:r>
              <a:rPr lang="en-US" b="1" smtClean="0"/>
              <a:t>2 SENATORS PER STATE; ONE VOTE EACH</a:t>
            </a:r>
            <a:endParaRPr lang="en-US" smtClean="0"/>
          </a:p>
        </p:txBody>
      </p:sp>
      <p:sp>
        <p:nvSpPr>
          <p:cNvPr id="4" name="Footer Placeholder 3"/>
          <p:cNvSpPr>
            <a:spLocks noGrp="1"/>
          </p:cNvSpPr>
          <p:nvPr>
            <p:ph type="ftr" sz="quarter" idx="10"/>
          </p:nvPr>
        </p:nvSpPr>
        <p:spPr/>
        <p:txBody>
          <a:bodyPr/>
          <a:lstStyle/>
          <a:p>
            <a:pPr>
              <a:defRPr/>
            </a:pPr>
            <a:r>
              <a:rPr lang="en-US"/>
              <a:t>Copyright © Houghton Mifflin Company. All rights reserved.</a:t>
            </a:r>
          </a:p>
        </p:txBody>
      </p:sp>
      <p:sp>
        <p:nvSpPr>
          <p:cNvPr id="5" name="Slide Number Placeholder 4"/>
          <p:cNvSpPr>
            <a:spLocks noGrp="1"/>
          </p:cNvSpPr>
          <p:nvPr>
            <p:ph type="sldNum" sz="quarter" idx="11"/>
          </p:nvPr>
        </p:nvSpPr>
        <p:spPr/>
        <p:txBody>
          <a:bodyPr/>
          <a:lstStyle/>
          <a:p>
            <a:pPr>
              <a:defRPr/>
            </a:pPr>
            <a:r>
              <a:rPr lang="en-US"/>
              <a:t>13 | </a:t>
            </a:r>
            <a:fld id="{B0531724-C7D3-4D06-8A49-32F26352A573}" type="slidenum">
              <a:rPr lang="en-US"/>
              <a:pPr>
                <a:defRPr/>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ontent Placeholder 2"/>
          <p:cNvSpPr>
            <a:spLocks noGrp="1"/>
          </p:cNvSpPr>
          <p:nvPr>
            <p:ph idx="1"/>
          </p:nvPr>
        </p:nvSpPr>
        <p:spPr>
          <a:xfrm>
            <a:off x="381000" y="533400"/>
            <a:ext cx="8382000" cy="5562600"/>
          </a:xfrm>
        </p:spPr>
        <p:txBody>
          <a:bodyPr/>
          <a:lstStyle/>
          <a:p>
            <a:pPr eaLnBrk="1" hangingPunct="1">
              <a:buFontTx/>
              <a:buNone/>
            </a:pPr>
            <a:r>
              <a:rPr lang="en-US" smtClean="0"/>
              <a:t>Why does the Constitution break the Senate into three classes?</a:t>
            </a:r>
          </a:p>
          <a:p>
            <a:pPr eaLnBrk="1" hangingPunct="1">
              <a:buFontTx/>
              <a:buNone/>
            </a:pPr>
            <a:endParaRPr lang="en-US" smtClean="0"/>
          </a:p>
          <a:p>
            <a:pPr eaLnBrk="1" hangingPunct="1"/>
            <a:r>
              <a:rPr lang="en-US" b="1" smtClean="0"/>
              <a:t>ROTATING ELECTIONS TO PREVENT REVOLUTIONARY CHANGE</a:t>
            </a:r>
            <a:endParaRPr lang="en-US" smtClean="0"/>
          </a:p>
        </p:txBody>
      </p:sp>
      <p:sp>
        <p:nvSpPr>
          <p:cNvPr id="4" name="Footer Placeholder 3"/>
          <p:cNvSpPr>
            <a:spLocks noGrp="1"/>
          </p:cNvSpPr>
          <p:nvPr>
            <p:ph type="ftr" sz="quarter" idx="10"/>
          </p:nvPr>
        </p:nvSpPr>
        <p:spPr/>
        <p:txBody>
          <a:bodyPr/>
          <a:lstStyle/>
          <a:p>
            <a:pPr>
              <a:defRPr/>
            </a:pPr>
            <a:r>
              <a:rPr lang="en-US"/>
              <a:t>Copyright © Houghton Mifflin Company. All rights reserved.</a:t>
            </a:r>
          </a:p>
        </p:txBody>
      </p:sp>
      <p:sp>
        <p:nvSpPr>
          <p:cNvPr id="5" name="Slide Number Placeholder 4"/>
          <p:cNvSpPr>
            <a:spLocks noGrp="1"/>
          </p:cNvSpPr>
          <p:nvPr>
            <p:ph type="sldNum" sz="quarter" idx="11"/>
          </p:nvPr>
        </p:nvSpPr>
        <p:spPr/>
        <p:txBody>
          <a:bodyPr/>
          <a:lstStyle/>
          <a:p>
            <a:pPr>
              <a:defRPr/>
            </a:pPr>
            <a:r>
              <a:rPr lang="en-US"/>
              <a:t>13 | </a:t>
            </a:r>
            <a:fld id="{09C2DACF-DD71-43B4-B9ED-02882F4172D6}" type="slidenum">
              <a:rPr lang="en-US"/>
              <a:pPr>
                <a:defRPr/>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ontent Placeholder 2"/>
          <p:cNvSpPr>
            <a:spLocks noGrp="1"/>
          </p:cNvSpPr>
          <p:nvPr>
            <p:ph idx="1"/>
          </p:nvPr>
        </p:nvSpPr>
        <p:spPr>
          <a:xfrm>
            <a:off x="381000" y="533400"/>
            <a:ext cx="8382000" cy="5562600"/>
          </a:xfrm>
        </p:spPr>
        <p:txBody>
          <a:bodyPr/>
          <a:lstStyle/>
          <a:p>
            <a:pPr eaLnBrk="1" hangingPunct="1">
              <a:buFontTx/>
              <a:buNone/>
            </a:pPr>
            <a:r>
              <a:rPr lang="en-US" smtClean="0"/>
              <a:t>Jeff, a 37 year old tax attorney from New York, wishes to run for the Senate.  He currently lives in Tampa, Florida.  Is he allowed to run for Senator for New York?  Why or why not?</a:t>
            </a:r>
          </a:p>
          <a:p>
            <a:pPr eaLnBrk="1" hangingPunct="1">
              <a:buFontTx/>
              <a:buNone/>
            </a:pPr>
            <a:endParaRPr lang="en-US" smtClean="0"/>
          </a:p>
          <a:p>
            <a:pPr eaLnBrk="1" hangingPunct="1"/>
            <a:r>
              <a:rPr lang="en-US" b="1" smtClean="0"/>
              <a:t>NO, MUST BE AN INHABITANT OF STATE</a:t>
            </a:r>
            <a:endParaRPr lang="en-US" smtClean="0"/>
          </a:p>
        </p:txBody>
      </p:sp>
      <p:sp>
        <p:nvSpPr>
          <p:cNvPr id="4" name="Footer Placeholder 3"/>
          <p:cNvSpPr>
            <a:spLocks noGrp="1"/>
          </p:cNvSpPr>
          <p:nvPr>
            <p:ph type="ftr" sz="quarter" idx="10"/>
          </p:nvPr>
        </p:nvSpPr>
        <p:spPr/>
        <p:txBody>
          <a:bodyPr/>
          <a:lstStyle/>
          <a:p>
            <a:pPr>
              <a:defRPr/>
            </a:pPr>
            <a:r>
              <a:rPr lang="en-US"/>
              <a:t>Copyright © Houghton Mifflin Company. All rights reserved.</a:t>
            </a:r>
          </a:p>
        </p:txBody>
      </p:sp>
      <p:sp>
        <p:nvSpPr>
          <p:cNvPr id="5" name="Slide Number Placeholder 4"/>
          <p:cNvSpPr>
            <a:spLocks noGrp="1"/>
          </p:cNvSpPr>
          <p:nvPr>
            <p:ph type="sldNum" sz="quarter" idx="11"/>
          </p:nvPr>
        </p:nvSpPr>
        <p:spPr/>
        <p:txBody>
          <a:bodyPr/>
          <a:lstStyle/>
          <a:p>
            <a:pPr>
              <a:defRPr/>
            </a:pPr>
            <a:r>
              <a:rPr lang="en-US"/>
              <a:t>13 | </a:t>
            </a:r>
            <a:fld id="{05A69896-BEBB-4BAC-A379-DC52329A09C3}" type="slidenum">
              <a:rPr lang="en-US"/>
              <a:pPr>
                <a:defRPr/>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2"/>
          <p:cNvSpPr>
            <a:spLocks noGrp="1"/>
          </p:cNvSpPr>
          <p:nvPr>
            <p:ph idx="1"/>
          </p:nvPr>
        </p:nvSpPr>
        <p:spPr>
          <a:xfrm>
            <a:off x="381000" y="533400"/>
            <a:ext cx="8382000" cy="5562600"/>
          </a:xfrm>
        </p:spPr>
        <p:txBody>
          <a:bodyPr/>
          <a:lstStyle/>
          <a:p>
            <a:pPr eaLnBrk="1" hangingPunct="1">
              <a:buFontTx/>
              <a:buNone/>
            </a:pPr>
            <a:r>
              <a:rPr lang="en-US" smtClean="0"/>
              <a:t>The Senate is voting for President Obama’s funding request for the bank bailout.  There is an even split among the 100 senators.  Who casts the final vote?  </a:t>
            </a:r>
          </a:p>
          <a:p>
            <a:pPr eaLnBrk="1" hangingPunct="1">
              <a:buFontTx/>
              <a:buNone/>
            </a:pPr>
            <a:endParaRPr lang="en-US" smtClean="0"/>
          </a:p>
          <a:p>
            <a:pPr eaLnBrk="1" hangingPunct="1"/>
            <a:r>
              <a:rPr lang="en-US" b="1" smtClean="0"/>
              <a:t>THE VICE PRESIDENT AS PRESIDENT OF THE SENATE</a:t>
            </a:r>
            <a:endParaRPr lang="en-US" smtClean="0"/>
          </a:p>
        </p:txBody>
      </p:sp>
      <p:sp>
        <p:nvSpPr>
          <p:cNvPr id="4" name="Footer Placeholder 3"/>
          <p:cNvSpPr>
            <a:spLocks noGrp="1"/>
          </p:cNvSpPr>
          <p:nvPr>
            <p:ph type="ftr" sz="quarter" idx="10"/>
          </p:nvPr>
        </p:nvSpPr>
        <p:spPr/>
        <p:txBody>
          <a:bodyPr/>
          <a:lstStyle/>
          <a:p>
            <a:pPr>
              <a:defRPr/>
            </a:pPr>
            <a:r>
              <a:rPr lang="en-US"/>
              <a:t>Copyright © Houghton Mifflin Company. All rights reserved.</a:t>
            </a:r>
          </a:p>
        </p:txBody>
      </p:sp>
      <p:sp>
        <p:nvSpPr>
          <p:cNvPr id="5" name="Slide Number Placeholder 4"/>
          <p:cNvSpPr>
            <a:spLocks noGrp="1"/>
          </p:cNvSpPr>
          <p:nvPr>
            <p:ph type="sldNum" sz="quarter" idx="11"/>
          </p:nvPr>
        </p:nvSpPr>
        <p:spPr/>
        <p:txBody>
          <a:bodyPr/>
          <a:lstStyle/>
          <a:p>
            <a:pPr>
              <a:defRPr/>
            </a:pPr>
            <a:r>
              <a:rPr lang="en-US"/>
              <a:t>13 | </a:t>
            </a:r>
            <a:fld id="{40CD17CE-D7DA-4109-931A-5F2D74092835}" type="slidenum">
              <a:rPr lang="en-US"/>
              <a:pPr>
                <a:defRPr/>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ontent Placeholder 2"/>
          <p:cNvSpPr>
            <a:spLocks noGrp="1"/>
          </p:cNvSpPr>
          <p:nvPr>
            <p:ph idx="1"/>
          </p:nvPr>
        </p:nvSpPr>
        <p:spPr>
          <a:xfrm>
            <a:off x="381000" y="533400"/>
            <a:ext cx="8382000" cy="5562600"/>
          </a:xfrm>
        </p:spPr>
        <p:txBody>
          <a:bodyPr/>
          <a:lstStyle/>
          <a:p>
            <a:pPr eaLnBrk="1" hangingPunct="1">
              <a:buFontTx/>
              <a:buNone/>
            </a:pPr>
            <a:r>
              <a:rPr lang="en-US" smtClean="0"/>
              <a:t>As a further “check,” what “sole power” is the Senate granted?  Why do you think this is the case?   </a:t>
            </a:r>
          </a:p>
          <a:p>
            <a:pPr eaLnBrk="1" hangingPunct="1"/>
            <a:r>
              <a:rPr lang="en-US" b="1" smtClean="0"/>
              <a:t>SIT AS JURY ON IMPEACHMENT CASES; 2/3 NECESSARY TO REMOVE—CAN ONLY PUNISH BY REMOVAL FROM OFFICE, BUT IMPEACHED OFFICER MAY STILL BE LIABLE FOR CRIMES OR CIVIL ACTIONS.</a:t>
            </a:r>
          </a:p>
          <a:p>
            <a:pPr eaLnBrk="1" hangingPunct="1"/>
            <a:r>
              <a:rPr lang="en-US" b="1" smtClean="0"/>
              <a:t>NO DECISIONS OF PEOPLE WITHOUT CONSENT OF STATES</a:t>
            </a:r>
            <a:endParaRPr lang="en-US" smtClean="0"/>
          </a:p>
          <a:p>
            <a:pPr eaLnBrk="1" hangingPunct="1"/>
            <a:endParaRPr lang="en-US" smtClean="0"/>
          </a:p>
        </p:txBody>
      </p:sp>
      <p:sp>
        <p:nvSpPr>
          <p:cNvPr id="4" name="Footer Placeholder 3"/>
          <p:cNvSpPr>
            <a:spLocks noGrp="1"/>
          </p:cNvSpPr>
          <p:nvPr>
            <p:ph type="ftr" sz="quarter" idx="10"/>
          </p:nvPr>
        </p:nvSpPr>
        <p:spPr/>
        <p:txBody>
          <a:bodyPr/>
          <a:lstStyle/>
          <a:p>
            <a:pPr>
              <a:defRPr/>
            </a:pPr>
            <a:r>
              <a:rPr lang="en-US"/>
              <a:t>Copyright © Houghton Mifflin Company. All rights reserved.</a:t>
            </a:r>
          </a:p>
        </p:txBody>
      </p:sp>
      <p:sp>
        <p:nvSpPr>
          <p:cNvPr id="5" name="Slide Number Placeholder 4"/>
          <p:cNvSpPr>
            <a:spLocks noGrp="1"/>
          </p:cNvSpPr>
          <p:nvPr>
            <p:ph type="sldNum" sz="quarter" idx="11"/>
          </p:nvPr>
        </p:nvSpPr>
        <p:spPr/>
        <p:txBody>
          <a:bodyPr/>
          <a:lstStyle/>
          <a:p>
            <a:pPr>
              <a:defRPr/>
            </a:pPr>
            <a:r>
              <a:rPr lang="en-US"/>
              <a:t>13 | </a:t>
            </a:r>
            <a:fld id="{F99F52AF-73C7-4156-A1D3-EB94383497A8}" type="slidenum">
              <a:rPr lang="en-US"/>
              <a:pPr>
                <a:defRPr/>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ontent Placeholder 2"/>
          <p:cNvSpPr>
            <a:spLocks noGrp="1"/>
          </p:cNvSpPr>
          <p:nvPr>
            <p:ph idx="1"/>
          </p:nvPr>
        </p:nvSpPr>
        <p:spPr>
          <a:xfrm>
            <a:off x="381000" y="533400"/>
            <a:ext cx="8382000" cy="5562600"/>
          </a:xfrm>
        </p:spPr>
        <p:txBody>
          <a:bodyPr/>
          <a:lstStyle/>
          <a:p>
            <a:pPr eaLnBrk="1" hangingPunct="1">
              <a:buFontTx/>
              <a:buNone/>
            </a:pPr>
            <a:r>
              <a:rPr lang="en-US" b="1" i="1" smtClean="0"/>
              <a:t>Section 5: </a:t>
            </a:r>
            <a:endParaRPr lang="en-US" b="1" smtClean="0"/>
          </a:p>
          <a:p>
            <a:pPr eaLnBrk="1" hangingPunct="1">
              <a:buFontTx/>
              <a:buNone/>
            </a:pPr>
            <a:endParaRPr lang="en-US" smtClean="0"/>
          </a:p>
          <a:p>
            <a:pPr eaLnBrk="1" hangingPunct="1">
              <a:buFontTx/>
              <a:buNone/>
            </a:pPr>
            <a:r>
              <a:rPr lang="en-US" smtClean="0"/>
              <a:t>Why does the Constitution require that each house publish a journal of its proceedings that is to include the voting record of each of its members?  </a:t>
            </a:r>
          </a:p>
          <a:p>
            <a:pPr eaLnBrk="1" hangingPunct="1">
              <a:buFontTx/>
              <a:buNone/>
            </a:pPr>
            <a:r>
              <a:rPr lang="en-US" smtClean="0"/>
              <a:t> </a:t>
            </a:r>
          </a:p>
          <a:p>
            <a:pPr eaLnBrk="1" hangingPunct="1"/>
            <a:r>
              <a:rPr lang="en-US" b="1" smtClean="0"/>
              <a:t>TO INFORM PUBLIC, HOLD REPRESENTATIVES ACCOUNTABLE TO PEOPLE</a:t>
            </a:r>
            <a:endParaRPr lang="en-US" smtClean="0"/>
          </a:p>
        </p:txBody>
      </p:sp>
      <p:sp>
        <p:nvSpPr>
          <p:cNvPr id="4" name="Footer Placeholder 3"/>
          <p:cNvSpPr>
            <a:spLocks noGrp="1"/>
          </p:cNvSpPr>
          <p:nvPr>
            <p:ph type="ftr" sz="quarter" idx="10"/>
          </p:nvPr>
        </p:nvSpPr>
        <p:spPr/>
        <p:txBody>
          <a:bodyPr/>
          <a:lstStyle/>
          <a:p>
            <a:pPr>
              <a:defRPr/>
            </a:pPr>
            <a:r>
              <a:rPr lang="en-US"/>
              <a:t>Copyright © Houghton Mifflin Company. All rights reserved.</a:t>
            </a:r>
          </a:p>
        </p:txBody>
      </p:sp>
      <p:sp>
        <p:nvSpPr>
          <p:cNvPr id="5" name="Slide Number Placeholder 4"/>
          <p:cNvSpPr>
            <a:spLocks noGrp="1"/>
          </p:cNvSpPr>
          <p:nvPr>
            <p:ph type="sldNum" sz="quarter" idx="11"/>
          </p:nvPr>
        </p:nvSpPr>
        <p:spPr/>
        <p:txBody>
          <a:bodyPr/>
          <a:lstStyle/>
          <a:p>
            <a:pPr>
              <a:defRPr/>
            </a:pPr>
            <a:r>
              <a:rPr lang="en-US"/>
              <a:t>13 | </a:t>
            </a:r>
            <a:fld id="{D1E07761-E9F3-4542-9CEB-AD4BBE32F230}" type="slidenum">
              <a:rPr lang="en-US"/>
              <a:pPr>
                <a:defRPr/>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ontent Placeholder 2"/>
          <p:cNvSpPr>
            <a:spLocks noGrp="1"/>
          </p:cNvSpPr>
          <p:nvPr>
            <p:ph idx="1"/>
          </p:nvPr>
        </p:nvSpPr>
        <p:spPr>
          <a:xfrm>
            <a:off x="381000" y="533400"/>
            <a:ext cx="8382000" cy="5562600"/>
          </a:xfrm>
        </p:spPr>
        <p:txBody>
          <a:bodyPr/>
          <a:lstStyle/>
          <a:p>
            <a:pPr eaLnBrk="1" hangingPunct="1">
              <a:buFontTx/>
              <a:buNone/>
            </a:pPr>
            <a:r>
              <a:rPr lang="en-US" b="1" i="1" smtClean="0"/>
              <a:t>Section 6:  </a:t>
            </a:r>
            <a:endParaRPr lang="en-US" b="1" smtClean="0"/>
          </a:p>
          <a:p>
            <a:pPr eaLnBrk="1" hangingPunct="1">
              <a:buFontTx/>
              <a:buNone/>
            </a:pPr>
            <a:endParaRPr lang="en-US" smtClean="0"/>
          </a:p>
          <a:p>
            <a:pPr eaLnBrk="1" hangingPunct="1">
              <a:buFontTx/>
              <a:buNone/>
            </a:pPr>
            <a:r>
              <a:rPr lang="en-US" smtClean="0"/>
              <a:t>Do members of Congress receive a salary?  If so, who pays?</a:t>
            </a:r>
          </a:p>
          <a:p>
            <a:pPr eaLnBrk="1" hangingPunct="1">
              <a:buFontTx/>
              <a:buNone/>
            </a:pPr>
            <a:endParaRPr lang="en-US" smtClean="0"/>
          </a:p>
          <a:p>
            <a:pPr eaLnBrk="1" hangingPunct="1"/>
            <a:r>
              <a:rPr lang="en-US" b="1" smtClean="0"/>
              <a:t>YES, THE US TREASURY -- $6 A DAY, NOW $174,000 A YEAR WITH $400,000 ALLOWANCES</a:t>
            </a:r>
          </a:p>
          <a:p>
            <a:pPr eaLnBrk="1" hangingPunct="1"/>
            <a:r>
              <a:rPr lang="en-US" b="1" smtClean="0"/>
              <a:t>ORIGINALLY $6 A DAY</a:t>
            </a:r>
            <a:endParaRPr lang="en-US" smtClean="0"/>
          </a:p>
        </p:txBody>
      </p:sp>
      <p:sp>
        <p:nvSpPr>
          <p:cNvPr id="4" name="Footer Placeholder 3"/>
          <p:cNvSpPr>
            <a:spLocks noGrp="1"/>
          </p:cNvSpPr>
          <p:nvPr>
            <p:ph type="ftr" sz="quarter" idx="10"/>
          </p:nvPr>
        </p:nvSpPr>
        <p:spPr/>
        <p:txBody>
          <a:bodyPr/>
          <a:lstStyle/>
          <a:p>
            <a:pPr>
              <a:defRPr/>
            </a:pPr>
            <a:r>
              <a:rPr lang="en-US" dirty="0"/>
              <a:t>Copyright © Houghton Mifflin Company. All rights reserved.</a:t>
            </a:r>
          </a:p>
        </p:txBody>
      </p:sp>
      <p:sp>
        <p:nvSpPr>
          <p:cNvPr id="5" name="Slide Number Placeholder 4"/>
          <p:cNvSpPr>
            <a:spLocks noGrp="1"/>
          </p:cNvSpPr>
          <p:nvPr>
            <p:ph type="sldNum" sz="quarter" idx="11"/>
          </p:nvPr>
        </p:nvSpPr>
        <p:spPr/>
        <p:txBody>
          <a:bodyPr/>
          <a:lstStyle/>
          <a:p>
            <a:pPr>
              <a:defRPr/>
            </a:pPr>
            <a:r>
              <a:rPr lang="en-US"/>
              <a:t>13 | </a:t>
            </a:r>
            <a:fld id="{805FB69F-4430-43E9-B73A-ABD3F5666C57}" type="slidenum">
              <a:rPr lang="en-US"/>
              <a:pPr>
                <a:defRPr/>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Content Placeholder 2"/>
          <p:cNvSpPr>
            <a:spLocks noGrp="1"/>
          </p:cNvSpPr>
          <p:nvPr>
            <p:ph idx="1"/>
          </p:nvPr>
        </p:nvSpPr>
        <p:spPr>
          <a:xfrm>
            <a:off x="381000" y="533400"/>
            <a:ext cx="8382000" cy="5562600"/>
          </a:xfrm>
        </p:spPr>
        <p:txBody>
          <a:bodyPr/>
          <a:lstStyle/>
          <a:p>
            <a:pPr eaLnBrk="1" hangingPunct="1">
              <a:buFontTx/>
              <a:buNone/>
            </a:pPr>
            <a:r>
              <a:rPr lang="en-US" b="1" i="1" smtClean="0"/>
              <a:t>Section 7: </a:t>
            </a:r>
            <a:endParaRPr lang="en-US" b="1" smtClean="0"/>
          </a:p>
          <a:p>
            <a:pPr eaLnBrk="1" hangingPunct="1">
              <a:buFontTx/>
              <a:buNone/>
            </a:pPr>
            <a:endParaRPr lang="en-US" smtClean="0"/>
          </a:p>
          <a:p>
            <a:pPr eaLnBrk="1" hangingPunct="1">
              <a:buFontTx/>
              <a:buNone/>
            </a:pPr>
            <a:r>
              <a:rPr lang="en-US" smtClean="0"/>
              <a:t>All tax bills must originate in the </a:t>
            </a:r>
            <a:r>
              <a:rPr lang="en-US" b="1" smtClean="0"/>
              <a:t>HOUSE</a:t>
            </a:r>
            <a:r>
              <a:rPr lang="en-US" smtClean="0"/>
              <a:t>  Why do you think that this is the case?  </a:t>
            </a:r>
          </a:p>
          <a:p>
            <a:pPr eaLnBrk="1" hangingPunct="1">
              <a:buFontTx/>
              <a:buNone/>
            </a:pPr>
            <a:endParaRPr lang="en-US" smtClean="0"/>
          </a:p>
          <a:p>
            <a:pPr eaLnBrk="1" hangingPunct="1"/>
            <a:r>
              <a:rPr lang="en-US" b="1" smtClean="0"/>
              <a:t>REPRESENTATIVE OF THE PEOPLE</a:t>
            </a:r>
            <a:endParaRPr lang="en-US" smtClean="0"/>
          </a:p>
        </p:txBody>
      </p:sp>
      <p:sp>
        <p:nvSpPr>
          <p:cNvPr id="4" name="Footer Placeholder 3"/>
          <p:cNvSpPr>
            <a:spLocks noGrp="1"/>
          </p:cNvSpPr>
          <p:nvPr>
            <p:ph type="ftr" sz="quarter" idx="10"/>
          </p:nvPr>
        </p:nvSpPr>
        <p:spPr/>
        <p:txBody>
          <a:bodyPr/>
          <a:lstStyle/>
          <a:p>
            <a:pPr>
              <a:defRPr/>
            </a:pPr>
            <a:r>
              <a:rPr lang="en-US" dirty="0"/>
              <a:t>Copyright © Houghton Mifflin Company. All rights reserved.</a:t>
            </a:r>
          </a:p>
        </p:txBody>
      </p:sp>
      <p:sp>
        <p:nvSpPr>
          <p:cNvPr id="5" name="Slide Number Placeholder 4"/>
          <p:cNvSpPr>
            <a:spLocks noGrp="1"/>
          </p:cNvSpPr>
          <p:nvPr>
            <p:ph type="sldNum" sz="quarter" idx="11"/>
          </p:nvPr>
        </p:nvSpPr>
        <p:spPr/>
        <p:txBody>
          <a:bodyPr/>
          <a:lstStyle/>
          <a:p>
            <a:pPr>
              <a:defRPr/>
            </a:pPr>
            <a:r>
              <a:rPr lang="en-US"/>
              <a:t>13 | </a:t>
            </a:r>
            <a:fld id="{5109CF66-82E8-49CB-9F94-E85291086CF0}" type="slidenum">
              <a:rPr lang="en-US"/>
              <a:pPr>
                <a:defRPr/>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Content Placeholder 2"/>
          <p:cNvSpPr>
            <a:spLocks noGrp="1"/>
          </p:cNvSpPr>
          <p:nvPr>
            <p:ph idx="1"/>
          </p:nvPr>
        </p:nvSpPr>
        <p:spPr>
          <a:xfrm>
            <a:off x="381000" y="533400"/>
            <a:ext cx="8382000" cy="5562600"/>
          </a:xfrm>
        </p:spPr>
        <p:txBody>
          <a:bodyPr/>
          <a:lstStyle/>
          <a:p>
            <a:pPr eaLnBrk="1" hangingPunct="1">
              <a:buFontTx/>
              <a:buNone/>
            </a:pPr>
            <a:r>
              <a:rPr lang="en-US" smtClean="0"/>
              <a:t>The House of Representatives proposes a bill that would provide all Americans with health insurance.  The Senate approves the bill and passes it to the President.  The President disagrees with the bill and vetoes it.  What must occur in order for the health insurance bill to become a law?</a:t>
            </a:r>
          </a:p>
          <a:p>
            <a:pPr eaLnBrk="1" hangingPunct="1">
              <a:buFontTx/>
              <a:buNone/>
            </a:pPr>
            <a:endParaRPr lang="en-US" smtClean="0"/>
          </a:p>
          <a:p>
            <a:pPr eaLnBrk="1" hangingPunct="1"/>
            <a:r>
              <a:rPr lang="en-US" b="1" smtClean="0"/>
              <a:t>OVERRIDE WITH 2/3DS OF BOTH HOUSES</a:t>
            </a:r>
            <a:endParaRPr lang="en-US" smtClean="0"/>
          </a:p>
        </p:txBody>
      </p:sp>
      <p:sp>
        <p:nvSpPr>
          <p:cNvPr id="4" name="Footer Placeholder 3"/>
          <p:cNvSpPr>
            <a:spLocks noGrp="1"/>
          </p:cNvSpPr>
          <p:nvPr>
            <p:ph type="ftr" sz="quarter" idx="10"/>
          </p:nvPr>
        </p:nvSpPr>
        <p:spPr/>
        <p:txBody>
          <a:bodyPr/>
          <a:lstStyle/>
          <a:p>
            <a:pPr>
              <a:defRPr/>
            </a:pPr>
            <a:r>
              <a:rPr lang="en-US" dirty="0"/>
              <a:t>Copyright © Houghton Mifflin Company. All rights reserved.</a:t>
            </a:r>
          </a:p>
        </p:txBody>
      </p:sp>
      <p:sp>
        <p:nvSpPr>
          <p:cNvPr id="5" name="Slide Number Placeholder 4"/>
          <p:cNvSpPr>
            <a:spLocks noGrp="1"/>
          </p:cNvSpPr>
          <p:nvPr>
            <p:ph type="sldNum" sz="quarter" idx="11"/>
          </p:nvPr>
        </p:nvSpPr>
        <p:spPr/>
        <p:txBody>
          <a:bodyPr/>
          <a:lstStyle/>
          <a:p>
            <a:pPr>
              <a:defRPr/>
            </a:pPr>
            <a:r>
              <a:rPr lang="en-US"/>
              <a:t>13 | </a:t>
            </a:r>
            <a:fld id="{A213EA9F-1B1F-484B-A066-5FD2572C1D31}" type="slidenum">
              <a:rPr lang="en-US"/>
              <a:pPr>
                <a:defRPr/>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Content Placeholder 2"/>
          <p:cNvSpPr>
            <a:spLocks noGrp="1"/>
          </p:cNvSpPr>
          <p:nvPr>
            <p:ph idx="1"/>
          </p:nvPr>
        </p:nvSpPr>
        <p:spPr>
          <a:xfrm>
            <a:off x="381000" y="533400"/>
            <a:ext cx="8382000" cy="5562600"/>
          </a:xfrm>
        </p:spPr>
        <p:txBody>
          <a:bodyPr/>
          <a:lstStyle/>
          <a:p>
            <a:pPr eaLnBrk="1" hangingPunct="1">
              <a:buFontTx/>
              <a:buNone/>
            </a:pPr>
            <a:r>
              <a:rPr lang="en-US" b="1" i="1" smtClean="0"/>
              <a:t>Section 8: </a:t>
            </a:r>
            <a:endParaRPr lang="en-US" smtClean="0"/>
          </a:p>
          <a:p>
            <a:pPr eaLnBrk="1" hangingPunct="1">
              <a:buFontTx/>
              <a:buNone/>
            </a:pPr>
            <a:r>
              <a:rPr lang="en-US" smtClean="0"/>
              <a:t>What are three powers granted to Congress that helped to stabilize the nation’s economy?</a:t>
            </a:r>
          </a:p>
          <a:p>
            <a:pPr eaLnBrk="1" hangingPunct="1"/>
            <a:r>
              <a:rPr lang="en-US" b="1" smtClean="0"/>
              <a:t>TAX</a:t>
            </a:r>
            <a:endParaRPr lang="en-US" smtClean="0"/>
          </a:p>
          <a:p>
            <a:pPr eaLnBrk="1" hangingPunct="1"/>
            <a:r>
              <a:rPr lang="en-US" b="1" smtClean="0"/>
              <a:t>BORROW MONEY</a:t>
            </a:r>
            <a:endParaRPr lang="en-US" smtClean="0"/>
          </a:p>
          <a:p>
            <a:pPr eaLnBrk="1" hangingPunct="1"/>
            <a:r>
              <a:rPr lang="en-US" b="1" smtClean="0"/>
              <a:t>REGULATE COMMERCE</a:t>
            </a:r>
            <a:endParaRPr lang="en-US" smtClean="0"/>
          </a:p>
          <a:p>
            <a:pPr eaLnBrk="1" hangingPunct="1"/>
            <a:r>
              <a:rPr lang="en-US" b="1" smtClean="0"/>
              <a:t>COIN MONEY</a:t>
            </a:r>
            <a:endParaRPr lang="en-US" smtClean="0"/>
          </a:p>
          <a:p>
            <a:pPr eaLnBrk="1" hangingPunct="1"/>
            <a:r>
              <a:rPr lang="en-US" b="1" smtClean="0"/>
              <a:t>GIVE PATENTS</a:t>
            </a:r>
            <a:endParaRPr lang="en-US" smtClean="0"/>
          </a:p>
        </p:txBody>
      </p:sp>
      <p:sp>
        <p:nvSpPr>
          <p:cNvPr id="4" name="Footer Placeholder 3"/>
          <p:cNvSpPr>
            <a:spLocks noGrp="1"/>
          </p:cNvSpPr>
          <p:nvPr>
            <p:ph type="ftr" sz="quarter" idx="10"/>
          </p:nvPr>
        </p:nvSpPr>
        <p:spPr/>
        <p:txBody>
          <a:bodyPr/>
          <a:lstStyle/>
          <a:p>
            <a:pPr>
              <a:defRPr/>
            </a:pPr>
            <a:r>
              <a:rPr lang="en-US" dirty="0"/>
              <a:t>Copyright © Houghton Mifflin Company. All rights reserved.</a:t>
            </a:r>
          </a:p>
        </p:txBody>
      </p:sp>
      <p:sp>
        <p:nvSpPr>
          <p:cNvPr id="5" name="Slide Number Placeholder 4"/>
          <p:cNvSpPr>
            <a:spLocks noGrp="1"/>
          </p:cNvSpPr>
          <p:nvPr>
            <p:ph type="sldNum" sz="quarter" idx="11"/>
          </p:nvPr>
        </p:nvSpPr>
        <p:spPr/>
        <p:txBody>
          <a:bodyPr/>
          <a:lstStyle/>
          <a:p>
            <a:pPr>
              <a:defRPr/>
            </a:pPr>
            <a:r>
              <a:rPr lang="en-US"/>
              <a:t>13 | </a:t>
            </a:r>
            <a:fld id="{1B48A72C-CDD6-4EA4-B787-D22E5D605DEE}" type="slidenum">
              <a:rPr lang="en-US"/>
              <a:pPr>
                <a:defRPr/>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t>Copyright © Houghton Mifflin Company. All rights reserved.</a:t>
            </a:r>
          </a:p>
        </p:txBody>
      </p:sp>
      <p:sp>
        <p:nvSpPr>
          <p:cNvPr id="5" name="Slide Number Placeholder 4"/>
          <p:cNvSpPr>
            <a:spLocks noGrp="1"/>
          </p:cNvSpPr>
          <p:nvPr>
            <p:ph type="sldNum" sz="quarter" idx="11"/>
          </p:nvPr>
        </p:nvSpPr>
        <p:spPr/>
        <p:txBody>
          <a:bodyPr/>
          <a:lstStyle/>
          <a:p>
            <a:pPr>
              <a:defRPr/>
            </a:pPr>
            <a:r>
              <a:rPr lang="en-US"/>
              <a:t>13 | </a:t>
            </a:r>
            <a:fld id="{53899526-43FE-4983-81DC-6576B161DFEF}" type="slidenum">
              <a:rPr lang="en-US"/>
              <a:pPr>
                <a:defRPr/>
              </a:pPr>
              <a:t>2</a:t>
            </a:fld>
            <a:endParaRPr lang="en-US"/>
          </a:p>
        </p:txBody>
      </p:sp>
      <p:sp>
        <p:nvSpPr>
          <p:cNvPr id="4100" name="Rectangle 2"/>
          <p:cNvSpPr>
            <a:spLocks noGrp="1" noChangeArrowheads="1"/>
          </p:cNvSpPr>
          <p:nvPr>
            <p:ph type="title"/>
          </p:nvPr>
        </p:nvSpPr>
        <p:spPr>
          <a:xfrm>
            <a:off x="228600" y="403225"/>
            <a:ext cx="8686800" cy="641350"/>
          </a:xfrm>
        </p:spPr>
        <p:txBody>
          <a:bodyPr>
            <a:spAutoFit/>
          </a:bodyPr>
          <a:lstStyle/>
          <a:p>
            <a:pPr eaLnBrk="1" hangingPunct="1"/>
            <a:r>
              <a:rPr lang="en-US" smtClean="0">
                <a:solidFill>
                  <a:schemeClr val="tx1"/>
                </a:solidFill>
              </a:rPr>
              <a:t>Congress</a:t>
            </a:r>
          </a:p>
        </p:txBody>
      </p:sp>
      <p:sp>
        <p:nvSpPr>
          <p:cNvPr id="3075" name="Rectangle 3"/>
          <p:cNvSpPr>
            <a:spLocks noGrp="1" noChangeArrowheads="1"/>
          </p:cNvSpPr>
          <p:nvPr>
            <p:ph type="body" idx="1"/>
          </p:nvPr>
        </p:nvSpPr>
        <p:spPr>
          <a:xfrm>
            <a:off x="304800" y="1295400"/>
            <a:ext cx="8382000" cy="4343400"/>
          </a:xfrm>
        </p:spPr>
        <p:txBody>
          <a:bodyPr/>
          <a:lstStyle/>
          <a:p>
            <a:pPr eaLnBrk="1" hangingPunct="1"/>
            <a:r>
              <a:rPr lang="en-US" smtClean="0"/>
              <a:t>The intent of the Framers:</a:t>
            </a:r>
          </a:p>
          <a:p>
            <a:pPr lvl="1" eaLnBrk="1" hangingPunct="1"/>
            <a:r>
              <a:rPr lang="en-US" smtClean="0"/>
              <a:t>To oppose the concentration of power in a single institution</a:t>
            </a:r>
          </a:p>
          <a:p>
            <a:pPr lvl="1" eaLnBrk="1" hangingPunct="1"/>
            <a:r>
              <a:rPr lang="en-US" smtClean="0"/>
              <a:t>To balance large and small states</a:t>
            </a:r>
          </a:p>
          <a:p>
            <a:pPr lvl="2" eaLnBrk="1" hangingPunct="1"/>
            <a:r>
              <a:rPr lang="en-US" smtClean="0"/>
              <a:t>Bicameralism</a:t>
            </a:r>
          </a:p>
          <a:p>
            <a:pPr lvl="2" eaLnBrk="1" hangingPunct="1"/>
            <a:r>
              <a:rPr lang="en-US" smtClean="0"/>
              <a:t>House of Representatives and Senate</a:t>
            </a:r>
          </a:p>
          <a:p>
            <a:pPr lvl="1" eaLnBrk="1" hangingPunct="1"/>
            <a:r>
              <a:rPr lang="en-US" smtClean="0"/>
              <a:t>To avoid the tyranny of the majority, or populism</a:t>
            </a:r>
          </a:p>
          <a:p>
            <a:pPr eaLnBrk="1" hangingPunct="1"/>
            <a:r>
              <a:rPr lang="en-US" smtClean="0"/>
              <a:t>They expected Congress to be the dominant institution				</a:t>
            </a:r>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Effect transition="in" filter="wipe(left)">
                                      <p:cBhvr>
                                        <p:cTn id="7" dur="500"/>
                                        <p:tgtEl>
                                          <p:spTgt spid="307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075">
                                            <p:txEl>
                                              <p:pRg st="1" end="1"/>
                                            </p:txEl>
                                          </p:spTgt>
                                        </p:tgtEl>
                                        <p:attrNameLst>
                                          <p:attrName>style.visibility</p:attrName>
                                        </p:attrNameLst>
                                      </p:cBhvr>
                                      <p:to>
                                        <p:strVal val="visible"/>
                                      </p:to>
                                    </p:set>
                                    <p:animEffect transition="in" filter="wipe(left)">
                                      <p:cBhvr>
                                        <p:cTn id="12" dur="500"/>
                                        <p:tgtEl>
                                          <p:spTgt spid="307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075">
                                            <p:txEl>
                                              <p:pRg st="2" end="2"/>
                                            </p:txEl>
                                          </p:spTgt>
                                        </p:tgtEl>
                                        <p:attrNameLst>
                                          <p:attrName>style.visibility</p:attrName>
                                        </p:attrNameLst>
                                      </p:cBhvr>
                                      <p:to>
                                        <p:strVal val="visible"/>
                                      </p:to>
                                    </p:set>
                                    <p:animEffect transition="in" filter="wipe(left)">
                                      <p:cBhvr>
                                        <p:cTn id="17" dur="500"/>
                                        <p:tgtEl>
                                          <p:spTgt spid="307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075">
                                            <p:txEl>
                                              <p:pRg st="3" end="3"/>
                                            </p:txEl>
                                          </p:spTgt>
                                        </p:tgtEl>
                                        <p:attrNameLst>
                                          <p:attrName>style.visibility</p:attrName>
                                        </p:attrNameLst>
                                      </p:cBhvr>
                                      <p:to>
                                        <p:strVal val="visible"/>
                                      </p:to>
                                    </p:set>
                                    <p:animEffect transition="in" filter="wipe(left)">
                                      <p:cBhvr>
                                        <p:cTn id="22" dur="500"/>
                                        <p:tgtEl>
                                          <p:spTgt spid="307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075">
                                            <p:txEl>
                                              <p:pRg st="4" end="4"/>
                                            </p:txEl>
                                          </p:spTgt>
                                        </p:tgtEl>
                                        <p:attrNameLst>
                                          <p:attrName>style.visibility</p:attrName>
                                        </p:attrNameLst>
                                      </p:cBhvr>
                                      <p:to>
                                        <p:strVal val="visible"/>
                                      </p:to>
                                    </p:set>
                                    <p:animEffect transition="in" filter="wipe(left)">
                                      <p:cBhvr>
                                        <p:cTn id="27" dur="500"/>
                                        <p:tgtEl>
                                          <p:spTgt spid="307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075">
                                            <p:txEl>
                                              <p:pRg st="5" end="5"/>
                                            </p:txEl>
                                          </p:spTgt>
                                        </p:tgtEl>
                                        <p:attrNameLst>
                                          <p:attrName>style.visibility</p:attrName>
                                        </p:attrNameLst>
                                      </p:cBhvr>
                                      <p:to>
                                        <p:strVal val="visible"/>
                                      </p:to>
                                    </p:set>
                                    <p:animEffect transition="in" filter="wipe(left)">
                                      <p:cBhvr>
                                        <p:cTn id="32" dur="500"/>
                                        <p:tgtEl>
                                          <p:spTgt spid="307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075">
                                            <p:txEl>
                                              <p:pRg st="6" end="6"/>
                                            </p:txEl>
                                          </p:spTgt>
                                        </p:tgtEl>
                                        <p:attrNameLst>
                                          <p:attrName>style.visibility</p:attrName>
                                        </p:attrNameLst>
                                      </p:cBhvr>
                                      <p:to>
                                        <p:strVal val="visible"/>
                                      </p:to>
                                    </p:set>
                                    <p:animEffect transition="in" filter="wipe(left)">
                                      <p:cBhvr>
                                        <p:cTn id="37" dur="500"/>
                                        <p:tgtEl>
                                          <p:spTgt spid="307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build="p" bldLvl="5"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Content Placeholder 2"/>
          <p:cNvSpPr>
            <a:spLocks noGrp="1"/>
          </p:cNvSpPr>
          <p:nvPr>
            <p:ph idx="1"/>
          </p:nvPr>
        </p:nvSpPr>
        <p:spPr>
          <a:xfrm>
            <a:off x="381000" y="533400"/>
            <a:ext cx="8382000" cy="5562600"/>
          </a:xfrm>
        </p:spPr>
        <p:txBody>
          <a:bodyPr/>
          <a:lstStyle/>
          <a:p>
            <a:pPr eaLnBrk="1" hangingPunct="1">
              <a:buFontTx/>
              <a:buNone/>
            </a:pPr>
            <a:r>
              <a:rPr lang="en-US" smtClean="0"/>
              <a:t>What are three powers granted to Congress that provided for the “common defense” of the nation?</a:t>
            </a:r>
          </a:p>
          <a:p>
            <a:pPr eaLnBrk="1" hangingPunct="1">
              <a:buFontTx/>
              <a:buNone/>
            </a:pPr>
            <a:endParaRPr lang="en-US" smtClean="0"/>
          </a:p>
          <a:p>
            <a:pPr eaLnBrk="1" hangingPunct="1"/>
            <a:r>
              <a:rPr lang="en-US" b="1" smtClean="0"/>
              <a:t>DEFINE AND PUNISH CRIMES ON HIGH SEAS</a:t>
            </a:r>
            <a:endParaRPr lang="en-US" smtClean="0"/>
          </a:p>
          <a:p>
            <a:pPr eaLnBrk="1" hangingPunct="1"/>
            <a:r>
              <a:rPr lang="en-US" b="1" smtClean="0"/>
              <a:t>DECLARE WAR</a:t>
            </a:r>
            <a:endParaRPr lang="en-US" smtClean="0"/>
          </a:p>
          <a:p>
            <a:pPr eaLnBrk="1" hangingPunct="1"/>
            <a:r>
              <a:rPr lang="en-US" b="1" smtClean="0"/>
              <a:t>MAINTAIN NAVY AND ARMY</a:t>
            </a:r>
            <a:endParaRPr lang="en-US" smtClean="0"/>
          </a:p>
          <a:p>
            <a:pPr eaLnBrk="1" hangingPunct="1"/>
            <a:r>
              <a:rPr lang="en-US" b="1" smtClean="0"/>
              <a:t>CALL UP MILITIA</a:t>
            </a:r>
            <a:endParaRPr lang="en-US" smtClean="0"/>
          </a:p>
        </p:txBody>
      </p:sp>
      <p:sp>
        <p:nvSpPr>
          <p:cNvPr id="4" name="Footer Placeholder 3"/>
          <p:cNvSpPr>
            <a:spLocks noGrp="1"/>
          </p:cNvSpPr>
          <p:nvPr>
            <p:ph type="ftr" sz="quarter" idx="10"/>
          </p:nvPr>
        </p:nvSpPr>
        <p:spPr/>
        <p:txBody>
          <a:bodyPr/>
          <a:lstStyle/>
          <a:p>
            <a:pPr>
              <a:defRPr/>
            </a:pPr>
            <a:r>
              <a:rPr lang="en-US" dirty="0"/>
              <a:t>Copyright © Houghton Mifflin Company. All rights reserved.</a:t>
            </a:r>
          </a:p>
        </p:txBody>
      </p:sp>
      <p:sp>
        <p:nvSpPr>
          <p:cNvPr id="5" name="Slide Number Placeholder 4"/>
          <p:cNvSpPr>
            <a:spLocks noGrp="1"/>
          </p:cNvSpPr>
          <p:nvPr>
            <p:ph type="sldNum" sz="quarter" idx="11"/>
          </p:nvPr>
        </p:nvSpPr>
        <p:spPr/>
        <p:txBody>
          <a:bodyPr/>
          <a:lstStyle/>
          <a:p>
            <a:pPr>
              <a:defRPr/>
            </a:pPr>
            <a:r>
              <a:rPr lang="en-US"/>
              <a:t>13 | </a:t>
            </a:r>
            <a:fld id="{3C93ED4E-9A28-465C-AF6D-381F14507043}" type="slidenum">
              <a:rPr lang="en-US"/>
              <a:pPr>
                <a:defRPr/>
              </a:pPr>
              <a:t>20</a:t>
            </a:fld>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Content Placeholder 2"/>
          <p:cNvSpPr>
            <a:spLocks noGrp="1"/>
          </p:cNvSpPr>
          <p:nvPr>
            <p:ph idx="1"/>
          </p:nvPr>
        </p:nvSpPr>
        <p:spPr>
          <a:xfrm>
            <a:off x="381000" y="533400"/>
            <a:ext cx="8382000" cy="5562600"/>
          </a:xfrm>
        </p:spPr>
        <p:txBody>
          <a:bodyPr/>
          <a:lstStyle/>
          <a:p>
            <a:pPr eaLnBrk="1" hangingPunct="1">
              <a:buFontTx/>
              <a:buNone/>
            </a:pPr>
            <a:r>
              <a:rPr lang="en-US" smtClean="0"/>
              <a:t>What clause allows Congress to go beyond its enumerated powers?  </a:t>
            </a:r>
          </a:p>
          <a:p>
            <a:pPr eaLnBrk="1" hangingPunct="1">
              <a:buFontTx/>
              <a:buNone/>
            </a:pPr>
            <a:r>
              <a:rPr lang="en-US" smtClean="0"/>
              <a:t> </a:t>
            </a:r>
          </a:p>
          <a:p>
            <a:pPr eaLnBrk="1" hangingPunct="1"/>
            <a:r>
              <a:rPr lang="en-US" b="1" smtClean="0"/>
              <a:t>NECESSARY AND PROPER CLAUSE</a:t>
            </a:r>
            <a:endParaRPr lang="en-US" smtClean="0"/>
          </a:p>
        </p:txBody>
      </p:sp>
      <p:sp>
        <p:nvSpPr>
          <p:cNvPr id="4" name="Footer Placeholder 3"/>
          <p:cNvSpPr>
            <a:spLocks noGrp="1"/>
          </p:cNvSpPr>
          <p:nvPr>
            <p:ph type="ftr" sz="quarter" idx="10"/>
          </p:nvPr>
        </p:nvSpPr>
        <p:spPr/>
        <p:txBody>
          <a:bodyPr/>
          <a:lstStyle/>
          <a:p>
            <a:pPr>
              <a:defRPr/>
            </a:pPr>
            <a:r>
              <a:rPr lang="en-US" dirty="0"/>
              <a:t>Copyright © Houghton Mifflin Company. All rights reserved.</a:t>
            </a:r>
          </a:p>
        </p:txBody>
      </p:sp>
      <p:sp>
        <p:nvSpPr>
          <p:cNvPr id="5" name="Slide Number Placeholder 4"/>
          <p:cNvSpPr>
            <a:spLocks noGrp="1"/>
          </p:cNvSpPr>
          <p:nvPr>
            <p:ph type="sldNum" sz="quarter" idx="11"/>
          </p:nvPr>
        </p:nvSpPr>
        <p:spPr/>
        <p:txBody>
          <a:bodyPr/>
          <a:lstStyle/>
          <a:p>
            <a:pPr>
              <a:defRPr/>
            </a:pPr>
            <a:r>
              <a:rPr lang="en-US"/>
              <a:t>13 | </a:t>
            </a:r>
            <a:fld id="{134FE3F4-3384-481B-8AF1-D6D0C2501F88}" type="slidenum">
              <a:rPr lang="en-US"/>
              <a:pPr>
                <a:defRPr/>
              </a:pPr>
              <a:t>21</a:t>
            </a:fld>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Content Placeholder 2"/>
          <p:cNvSpPr>
            <a:spLocks noGrp="1"/>
          </p:cNvSpPr>
          <p:nvPr>
            <p:ph idx="1"/>
          </p:nvPr>
        </p:nvSpPr>
        <p:spPr>
          <a:xfrm>
            <a:off x="381000" y="533400"/>
            <a:ext cx="8382000" cy="5562600"/>
          </a:xfrm>
        </p:spPr>
        <p:txBody>
          <a:bodyPr/>
          <a:lstStyle/>
          <a:p>
            <a:pPr eaLnBrk="1" hangingPunct="1">
              <a:buFontTx/>
              <a:buNone/>
            </a:pPr>
            <a:r>
              <a:rPr lang="en-US" b="1" i="1" smtClean="0"/>
              <a:t>Section 9: </a:t>
            </a:r>
            <a:endParaRPr lang="en-US" b="1" smtClean="0"/>
          </a:p>
          <a:p>
            <a:pPr eaLnBrk="1" hangingPunct="1">
              <a:buFontTx/>
              <a:buNone/>
            </a:pPr>
            <a:endParaRPr lang="en-US" smtClean="0"/>
          </a:p>
          <a:p>
            <a:pPr eaLnBrk="1" hangingPunct="1">
              <a:buFontTx/>
              <a:buNone/>
            </a:pPr>
            <a:r>
              <a:rPr lang="en-US" smtClean="0"/>
              <a:t>How is Section 9 different from Section 8?  </a:t>
            </a:r>
          </a:p>
          <a:p>
            <a:pPr eaLnBrk="1" hangingPunct="1">
              <a:buFontTx/>
              <a:buNone/>
            </a:pPr>
            <a:endParaRPr lang="en-US" smtClean="0"/>
          </a:p>
          <a:p>
            <a:pPr eaLnBrk="1" hangingPunct="1"/>
            <a:r>
              <a:rPr lang="en-US" b="1" smtClean="0"/>
              <a:t>RESTRICTIONS ON LEGISLATURE</a:t>
            </a:r>
            <a:endParaRPr lang="en-US" smtClean="0"/>
          </a:p>
        </p:txBody>
      </p:sp>
      <p:sp>
        <p:nvSpPr>
          <p:cNvPr id="4" name="Footer Placeholder 3"/>
          <p:cNvSpPr>
            <a:spLocks noGrp="1"/>
          </p:cNvSpPr>
          <p:nvPr>
            <p:ph type="ftr" sz="quarter" idx="10"/>
          </p:nvPr>
        </p:nvSpPr>
        <p:spPr/>
        <p:txBody>
          <a:bodyPr/>
          <a:lstStyle/>
          <a:p>
            <a:pPr>
              <a:defRPr/>
            </a:pPr>
            <a:r>
              <a:rPr lang="en-US" dirty="0"/>
              <a:t>Copyright © Houghton Mifflin Company. All rights reserved.</a:t>
            </a:r>
          </a:p>
        </p:txBody>
      </p:sp>
      <p:sp>
        <p:nvSpPr>
          <p:cNvPr id="5" name="Slide Number Placeholder 4"/>
          <p:cNvSpPr>
            <a:spLocks noGrp="1"/>
          </p:cNvSpPr>
          <p:nvPr>
            <p:ph type="sldNum" sz="quarter" idx="11"/>
          </p:nvPr>
        </p:nvSpPr>
        <p:spPr/>
        <p:txBody>
          <a:bodyPr/>
          <a:lstStyle/>
          <a:p>
            <a:pPr>
              <a:defRPr/>
            </a:pPr>
            <a:r>
              <a:rPr lang="en-US"/>
              <a:t>13 | </a:t>
            </a:r>
            <a:fld id="{186CE6A9-4AA5-44AB-82FA-A068E1B86CB8}" type="slidenum">
              <a:rPr lang="en-US"/>
              <a:pPr>
                <a:defRPr/>
              </a:pPr>
              <a:t>22</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381000" y="304800"/>
            <a:ext cx="8382000" cy="6248400"/>
          </a:xfrm>
        </p:spPr>
        <p:txBody>
          <a:bodyPr/>
          <a:lstStyle/>
          <a:p>
            <a:pPr eaLnBrk="1" hangingPunct="1">
              <a:buFontTx/>
              <a:buNone/>
            </a:pPr>
            <a:r>
              <a:rPr lang="en-US" smtClean="0"/>
              <a:t>What are four powers denied to Congress?  </a:t>
            </a:r>
          </a:p>
          <a:p>
            <a:pPr eaLnBrk="1" hangingPunct="1"/>
            <a:r>
              <a:rPr lang="en-US" b="1" smtClean="0"/>
              <a:t>RESTRICT SLAVE TRADE TIL 1808</a:t>
            </a:r>
            <a:endParaRPr lang="en-US" smtClean="0"/>
          </a:p>
          <a:p>
            <a:pPr eaLnBrk="1" hangingPunct="1"/>
            <a:r>
              <a:rPr lang="en-US" b="1" smtClean="0"/>
              <a:t>SUSPEND HABEAS CORPUS UNLESS PUBLIC SAFETY</a:t>
            </a:r>
            <a:endParaRPr lang="en-US" smtClean="0"/>
          </a:p>
          <a:p>
            <a:pPr eaLnBrk="1" hangingPunct="1"/>
            <a:r>
              <a:rPr lang="en-US" b="1" smtClean="0"/>
              <a:t>NO ATTAINDER (GROUP GUILTY WITHOUT TRIAL)</a:t>
            </a:r>
            <a:endParaRPr lang="en-US" smtClean="0"/>
          </a:p>
          <a:p>
            <a:pPr eaLnBrk="1" hangingPunct="1"/>
            <a:r>
              <a:rPr lang="en-US" b="1" smtClean="0"/>
              <a:t>NO EX POST FACTO LAW</a:t>
            </a:r>
            <a:endParaRPr lang="en-US" smtClean="0"/>
          </a:p>
          <a:p>
            <a:pPr eaLnBrk="1" hangingPunct="1"/>
            <a:r>
              <a:rPr lang="en-US" b="1" smtClean="0"/>
              <a:t>NO INTERSTATE TARIFFS</a:t>
            </a:r>
            <a:endParaRPr lang="en-US" smtClean="0"/>
          </a:p>
          <a:p>
            <a:pPr eaLnBrk="1" hangingPunct="1"/>
            <a:r>
              <a:rPr lang="en-US" b="1" smtClean="0"/>
              <a:t>NO PREFERENTIAL TREATMENT TO ANY STATE</a:t>
            </a:r>
            <a:endParaRPr lang="en-US" smtClean="0"/>
          </a:p>
          <a:p>
            <a:pPr eaLnBrk="1" hangingPunct="1"/>
            <a:r>
              <a:rPr lang="en-US" b="1" smtClean="0"/>
              <a:t>NO TITLES OF NOBILITY</a:t>
            </a:r>
            <a:endParaRPr lang="en-US" smtClean="0"/>
          </a:p>
        </p:txBody>
      </p:sp>
      <p:sp>
        <p:nvSpPr>
          <p:cNvPr id="4" name="Footer Placeholder 3"/>
          <p:cNvSpPr>
            <a:spLocks noGrp="1"/>
          </p:cNvSpPr>
          <p:nvPr>
            <p:ph type="ftr" sz="quarter" idx="10"/>
          </p:nvPr>
        </p:nvSpPr>
        <p:spPr/>
        <p:txBody>
          <a:bodyPr/>
          <a:lstStyle/>
          <a:p>
            <a:pPr>
              <a:defRPr/>
            </a:pPr>
            <a:r>
              <a:rPr lang="en-US" dirty="0"/>
              <a:t>Copyright © Houghton Mifflin Company. All rights reserved.</a:t>
            </a:r>
          </a:p>
        </p:txBody>
      </p:sp>
      <p:sp>
        <p:nvSpPr>
          <p:cNvPr id="5" name="Slide Number Placeholder 4"/>
          <p:cNvSpPr>
            <a:spLocks noGrp="1"/>
          </p:cNvSpPr>
          <p:nvPr>
            <p:ph type="sldNum" sz="quarter" idx="11"/>
          </p:nvPr>
        </p:nvSpPr>
        <p:spPr/>
        <p:txBody>
          <a:bodyPr/>
          <a:lstStyle/>
          <a:p>
            <a:pPr>
              <a:defRPr/>
            </a:pPr>
            <a:r>
              <a:rPr lang="en-US"/>
              <a:t>13 | </a:t>
            </a:r>
            <a:fld id="{7145FEDD-4A42-4A32-9BD6-3C6BB8126711}" type="slidenum">
              <a:rPr lang="en-US"/>
              <a:pPr>
                <a:defRPr/>
              </a:pPr>
              <a:t>23</a:t>
            </a:fld>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Content Placeholder 2"/>
          <p:cNvSpPr>
            <a:spLocks noGrp="1"/>
          </p:cNvSpPr>
          <p:nvPr>
            <p:ph idx="1"/>
          </p:nvPr>
        </p:nvSpPr>
        <p:spPr>
          <a:xfrm>
            <a:off x="381000" y="304800"/>
            <a:ext cx="8382000" cy="6248400"/>
          </a:xfrm>
        </p:spPr>
        <p:txBody>
          <a:bodyPr/>
          <a:lstStyle/>
          <a:p>
            <a:pPr eaLnBrk="1" hangingPunct="1">
              <a:buFontTx/>
              <a:buNone/>
            </a:pPr>
            <a:r>
              <a:rPr lang="en-US" b="1" i="1" smtClean="0"/>
              <a:t>Section 10:  </a:t>
            </a:r>
            <a:endParaRPr lang="en-US" b="1" smtClean="0"/>
          </a:p>
          <a:p>
            <a:pPr eaLnBrk="1" hangingPunct="1">
              <a:buFontTx/>
              <a:buNone/>
            </a:pPr>
            <a:endParaRPr lang="en-US" smtClean="0"/>
          </a:p>
          <a:p>
            <a:pPr eaLnBrk="1" hangingPunct="1">
              <a:buFontTx/>
              <a:buNone/>
            </a:pPr>
            <a:r>
              <a:rPr lang="en-US" smtClean="0"/>
              <a:t>It can be said that federalism is most noticeable in Article I, Section 10.  Explain.  </a:t>
            </a:r>
          </a:p>
          <a:p>
            <a:pPr eaLnBrk="1" hangingPunct="1">
              <a:buFontTx/>
              <a:buNone/>
            </a:pPr>
            <a:endParaRPr lang="en-US" smtClean="0"/>
          </a:p>
          <a:p>
            <a:pPr eaLnBrk="1" hangingPunct="1"/>
            <a:r>
              <a:rPr lang="en-US" b="1" smtClean="0"/>
              <a:t>EXPLICIT LIMITATIONS OF THE POWERS OF THE STATES</a:t>
            </a:r>
            <a:endParaRPr lang="en-US" smtClean="0"/>
          </a:p>
        </p:txBody>
      </p:sp>
      <p:sp>
        <p:nvSpPr>
          <p:cNvPr id="4" name="Footer Placeholder 3"/>
          <p:cNvSpPr>
            <a:spLocks noGrp="1"/>
          </p:cNvSpPr>
          <p:nvPr>
            <p:ph type="ftr" sz="quarter" idx="10"/>
          </p:nvPr>
        </p:nvSpPr>
        <p:spPr/>
        <p:txBody>
          <a:bodyPr/>
          <a:lstStyle/>
          <a:p>
            <a:pPr>
              <a:defRPr/>
            </a:pPr>
            <a:r>
              <a:rPr lang="en-US" dirty="0"/>
              <a:t>Copyright © Houghton Mifflin Company. All rights reserved.</a:t>
            </a:r>
          </a:p>
        </p:txBody>
      </p:sp>
      <p:sp>
        <p:nvSpPr>
          <p:cNvPr id="5" name="Slide Number Placeholder 4"/>
          <p:cNvSpPr>
            <a:spLocks noGrp="1"/>
          </p:cNvSpPr>
          <p:nvPr>
            <p:ph type="sldNum" sz="quarter" idx="11"/>
          </p:nvPr>
        </p:nvSpPr>
        <p:spPr/>
        <p:txBody>
          <a:bodyPr/>
          <a:lstStyle/>
          <a:p>
            <a:pPr>
              <a:defRPr/>
            </a:pPr>
            <a:r>
              <a:rPr lang="en-US"/>
              <a:t>13 | </a:t>
            </a:r>
            <a:fld id="{8E46A048-9875-446F-A5EB-48FFD62306C0}" type="slidenum">
              <a:rPr lang="en-US"/>
              <a:pPr>
                <a:defRPr/>
              </a:pPr>
              <a:t>24</a:t>
            </a:fld>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Content Placeholder 2"/>
          <p:cNvSpPr>
            <a:spLocks noGrp="1"/>
          </p:cNvSpPr>
          <p:nvPr>
            <p:ph idx="1"/>
          </p:nvPr>
        </p:nvSpPr>
        <p:spPr>
          <a:xfrm>
            <a:off x="381000" y="304800"/>
            <a:ext cx="8382000" cy="6248400"/>
          </a:xfrm>
        </p:spPr>
        <p:txBody>
          <a:bodyPr/>
          <a:lstStyle/>
          <a:p>
            <a:pPr eaLnBrk="1" hangingPunct="1">
              <a:buFontTx/>
              <a:buNone/>
            </a:pPr>
            <a:r>
              <a:rPr lang="en-US" smtClean="0"/>
              <a:t>The states of California and New York have decided to protest U.S. involvement in Afghanistan.  They create the “Alliance for Afghan Liberation,” refusing to acknowledge the power of the national government so long as President Obama insists on keeping troops in Iraq.  Do California and New York have the right to create such an alliance?  Explain.  </a:t>
            </a:r>
          </a:p>
          <a:p>
            <a:pPr eaLnBrk="1" hangingPunct="1"/>
            <a:r>
              <a:rPr lang="en-US" b="1" smtClean="0"/>
              <a:t>NO, CANNOT ENTER INTO AGREEMENT WITH ANOTHER STATE OR FOREIGN POWER</a:t>
            </a:r>
            <a:endParaRPr lang="en-US" smtClean="0"/>
          </a:p>
          <a:p>
            <a:pPr eaLnBrk="1" hangingPunct="1"/>
            <a:endParaRPr lang="en-US" smtClean="0"/>
          </a:p>
        </p:txBody>
      </p:sp>
      <p:sp>
        <p:nvSpPr>
          <p:cNvPr id="4" name="Footer Placeholder 3"/>
          <p:cNvSpPr>
            <a:spLocks noGrp="1"/>
          </p:cNvSpPr>
          <p:nvPr>
            <p:ph type="ftr" sz="quarter" idx="10"/>
          </p:nvPr>
        </p:nvSpPr>
        <p:spPr/>
        <p:txBody>
          <a:bodyPr/>
          <a:lstStyle/>
          <a:p>
            <a:pPr>
              <a:defRPr/>
            </a:pPr>
            <a:r>
              <a:rPr lang="en-US" dirty="0"/>
              <a:t>Copyright © Houghton Mifflin Company. All rights reserved.</a:t>
            </a:r>
          </a:p>
        </p:txBody>
      </p:sp>
      <p:sp>
        <p:nvSpPr>
          <p:cNvPr id="5" name="Slide Number Placeholder 4"/>
          <p:cNvSpPr>
            <a:spLocks noGrp="1"/>
          </p:cNvSpPr>
          <p:nvPr>
            <p:ph type="sldNum" sz="quarter" idx="11"/>
          </p:nvPr>
        </p:nvSpPr>
        <p:spPr/>
        <p:txBody>
          <a:bodyPr/>
          <a:lstStyle/>
          <a:p>
            <a:pPr>
              <a:defRPr/>
            </a:pPr>
            <a:r>
              <a:rPr lang="en-US"/>
              <a:t>13 | </a:t>
            </a:r>
            <a:fld id="{847965A1-F3EE-44EF-B0D7-9EF7DD11CAD1}" type="slidenum">
              <a:rPr lang="en-US"/>
              <a:pPr>
                <a:defRPr/>
              </a:pPr>
              <a:t>25</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Content Placeholder 2"/>
          <p:cNvSpPr>
            <a:spLocks noGrp="1"/>
          </p:cNvSpPr>
          <p:nvPr>
            <p:ph idx="1"/>
          </p:nvPr>
        </p:nvSpPr>
        <p:spPr>
          <a:xfrm>
            <a:off x="381000" y="533400"/>
            <a:ext cx="8382000" cy="2895600"/>
          </a:xfrm>
        </p:spPr>
        <p:txBody>
          <a:bodyPr/>
          <a:lstStyle/>
          <a:p>
            <a:pPr algn="ctr" eaLnBrk="1" hangingPunct="1">
              <a:buFontTx/>
              <a:buNone/>
            </a:pPr>
            <a:r>
              <a:rPr lang="en-US" sz="4000" b="1" u="sng" smtClean="0"/>
              <a:t>Interpreting the Constitution of the United States </a:t>
            </a:r>
            <a:endParaRPr lang="en-US" sz="4000" smtClean="0"/>
          </a:p>
          <a:p>
            <a:pPr algn="ctr" eaLnBrk="1" hangingPunct="1">
              <a:buFontTx/>
              <a:buNone/>
            </a:pPr>
            <a:r>
              <a:rPr lang="en-US" sz="4000" b="1" i="1" smtClean="0"/>
              <a:t>Article I</a:t>
            </a:r>
            <a:endParaRPr lang="en-US" sz="4000" smtClean="0"/>
          </a:p>
        </p:txBody>
      </p:sp>
      <p:sp>
        <p:nvSpPr>
          <p:cNvPr id="4" name="Footer Placeholder 3"/>
          <p:cNvSpPr>
            <a:spLocks noGrp="1"/>
          </p:cNvSpPr>
          <p:nvPr>
            <p:ph type="ftr" sz="quarter" idx="10"/>
          </p:nvPr>
        </p:nvSpPr>
        <p:spPr/>
        <p:txBody>
          <a:bodyPr/>
          <a:lstStyle/>
          <a:p>
            <a:pPr>
              <a:defRPr/>
            </a:pPr>
            <a:r>
              <a:rPr lang="en-US"/>
              <a:t>Copyright © Houghton Mifflin Company. All rights reserved.</a:t>
            </a:r>
          </a:p>
        </p:txBody>
      </p:sp>
      <p:sp>
        <p:nvSpPr>
          <p:cNvPr id="5" name="Slide Number Placeholder 4"/>
          <p:cNvSpPr>
            <a:spLocks noGrp="1"/>
          </p:cNvSpPr>
          <p:nvPr>
            <p:ph type="sldNum" sz="quarter" idx="11"/>
          </p:nvPr>
        </p:nvSpPr>
        <p:spPr/>
        <p:txBody>
          <a:bodyPr/>
          <a:lstStyle/>
          <a:p>
            <a:pPr>
              <a:defRPr/>
            </a:pPr>
            <a:r>
              <a:rPr lang="en-US"/>
              <a:t>13 | </a:t>
            </a:r>
            <a:fld id="{9FD26646-CB2C-411B-A033-C7F846A1C069}" type="slidenum">
              <a:rPr lang="en-US"/>
              <a:pPr>
                <a:defRPr/>
              </a:pPr>
              <a:t>3</a:t>
            </a:fld>
            <a:endParaRPr lang="en-US"/>
          </a:p>
        </p:txBody>
      </p:sp>
      <p:pic>
        <p:nvPicPr>
          <p:cNvPr id="5125" name="Picture 2" descr="http://rogerhollander.files.wordpress.com/2009/04/congress.jpg"/>
          <p:cNvPicPr>
            <a:picLocks noChangeAspect="1" noChangeArrowheads="1"/>
          </p:cNvPicPr>
          <p:nvPr/>
        </p:nvPicPr>
        <p:blipFill>
          <a:blip r:embed="rId2" cstate="print"/>
          <a:srcRect/>
          <a:stretch>
            <a:fillRect/>
          </a:stretch>
        </p:blipFill>
        <p:spPr bwMode="auto">
          <a:xfrm>
            <a:off x="2590800" y="2590800"/>
            <a:ext cx="4286250" cy="3581400"/>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Content Placeholder 2"/>
          <p:cNvSpPr>
            <a:spLocks noGrp="1"/>
          </p:cNvSpPr>
          <p:nvPr>
            <p:ph idx="1"/>
          </p:nvPr>
        </p:nvSpPr>
        <p:spPr>
          <a:xfrm>
            <a:off x="381000" y="533400"/>
            <a:ext cx="8382000" cy="5562600"/>
          </a:xfrm>
        </p:spPr>
        <p:txBody>
          <a:bodyPr/>
          <a:lstStyle/>
          <a:p>
            <a:pPr eaLnBrk="1" hangingPunct="1">
              <a:buFontTx/>
              <a:buNone/>
            </a:pPr>
            <a:r>
              <a:rPr lang="en-US" smtClean="0"/>
              <a:t> </a:t>
            </a:r>
          </a:p>
          <a:p>
            <a:pPr eaLnBrk="1" hangingPunct="1">
              <a:buFontTx/>
              <a:buNone/>
            </a:pPr>
            <a:r>
              <a:rPr lang="en-US" b="1" i="1" smtClean="0"/>
              <a:t>Section 1:</a:t>
            </a:r>
            <a:endParaRPr lang="en-US" b="1" smtClean="0"/>
          </a:p>
          <a:p>
            <a:pPr eaLnBrk="1" hangingPunct="1">
              <a:buFontTx/>
              <a:buNone/>
            </a:pPr>
            <a:r>
              <a:rPr lang="en-US" smtClean="0"/>
              <a:t> </a:t>
            </a:r>
          </a:p>
          <a:p>
            <a:pPr eaLnBrk="1" hangingPunct="1">
              <a:buFontTx/>
              <a:buNone/>
            </a:pPr>
            <a:r>
              <a:rPr lang="en-US" smtClean="0"/>
              <a:t>This section provides for a </a:t>
            </a:r>
            <a:r>
              <a:rPr lang="en-US" b="1" smtClean="0"/>
              <a:t>BICAMERAL</a:t>
            </a:r>
            <a:r>
              <a:rPr lang="en-US" smtClean="0"/>
              <a:t> legislature, consisting of a </a:t>
            </a:r>
          </a:p>
          <a:p>
            <a:pPr eaLnBrk="1" hangingPunct="1">
              <a:buFontTx/>
              <a:buNone/>
            </a:pPr>
            <a:r>
              <a:rPr lang="en-US" smtClean="0"/>
              <a:t> </a:t>
            </a:r>
          </a:p>
          <a:p>
            <a:pPr eaLnBrk="1" hangingPunct="1"/>
            <a:r>
              <a:rPr lang="en-US" b="1" smtClean="0"/>
              <a:t>HOUSE OF REPRESENTATIVES</a:t>
            </a:r>
            <a:r>
              <a:rPr lang="en-US" smtClean="0"/>
              <a:t> and </a:t>
            </a:r>
            <a:r>
              <a:rPr lang="en-US" b="1" smtClean="0"/>
              <a:t>SENATE</a:t>
            </a:r>
            <a:r>
              <a:rPr lang="en-US" smtClean="0"/>
              <a:t>.</a:t>
            </a:r>
          </a:p>
        </p:txBody>
      </p:sp>
      <p:sp>
        <p:nvSpPr>
          <p:cNvPr id="4" name="Footer Placeholder 3"/>
          <p:cNvSpPr>
            <a:spLocks noGrp="1"/>
          </p:cNvSpPr>
          <p:nvPr>
            <p:ph type="ftr" sz="quarter" idx="10"/>
          </p:nvPr>
        </p:nvSpPr>
        <p:spPr/>
        <p:txBody>
          <a:bodyPr/>
          <a:lstStyle/>
          <a:p>
            <a:pPr>
              <a:defRPr/>
            </a:pPr>
            <a:r>
              <a:rPr lang="en-US"/>
              <a:t>Copyright © Houghton Mifflin Company. All rights reserved.</a:t>
            </a:r>
          </a:p>
        </p:txBody>
      </p:sp>
      <p:sp>
        <p:nvSpPr>
          <p:cNvPr id="5" name="Slide Number Placeholder 4"/>
          <p:cNvSpPr>
            <a:spLocks noGrp="1"/>
          </p:cNvSpPr>
          <p:nvPr>
            <p:ph type="sldNum" sz="quarter" idx="11"/>
          </p:nvPr>
        </p:nvSpPr>
        <p:spPr/>
        <p:txBody>
          <a:bodyPr/>
          <a:lstStyle/>
          <a:p>
            <a:pPr>
              <a:defRPr/>
            </a:pPr>
            <a:r>
              <a:rPr lang="en-US"/>
              <a:t>13 | </a:t>
            </a:r>
            <a:fld id="{2336400B-B9D3-45F7-9370-A78066B9B9AF}" type="slidenum">
              <a:rPr lang="en-US"/>
              <a:pPr>
                <a:defRPr/>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ontent Placeholder 2"/>
          <p:cNvSpPr>
            <a:spLocks noGrp="1"/>
          </p:cNvSpPr>
          <p:nvPr>
            <p:ph idx="1"/>
          </p:nvPr>
        </p:nvSpPr>
        <p:spPr>
          <a:xfrm>
            <a:off x="381000" y="533400"/>
            <a:ext cx="8382000" cy="5562600"/>
          </a:xfrm>
        </p:spPr>
        <p:txBody>
          <a:bodyPr/>
          <a:lstStyle/>
          <a:p>
            <a:pPr eaLnBrk="1" hangingPunct="1">
              <a:buFontTx/>
              <a:buNone/>
            </a:pPr>
            <a:r>
              <a:rPr lang="en-US" smtClean="0"/>
              <a:t> </a:t>
            </a:r>
          </a:p>
          <a:p>
            <a:pPr eaLnBrk="1" hangingPunct="1">
              <a:buFontTx/>
              <a:buNone/>
            </a:pPr>
            <a:r>
              <a:rPr lang="en-US" b="1" i="1" smtClean="0"/>
              <a:t>What are the terms of office of the House of Representatives?</a:t>
            </a:r>
          </a:p>
          <a:p>
            <a:pPr eaLnBrk="1" hangingPunct="1"/>
            <a:r>
              <a:rPr lang="en-US" b="1" i="1" smtClean="0"/>
              <a:t>2 years</a:t>
            </a:r>
          </a:p>
          <a:p>
            <a:pPr eaLnBrk="1" hangingPunct="1">
              <a:buFontTx/>
              <a:buNone/>
            </a:pPr>
            <a:endParaRPr lang="en-US" b="1" i="1" smtClean="0"/>
          </a:p>
          <a:p>
            <a:pPr eaLnBrk="1" hangingPunct="1">
              <a:buFontTx/>
              <a:buNone/>
            </a:pPr>
            <a:r>
              <a:rPr lang="en-US" b="1" i="1" smtClean="0"/>
              <a:t>What are the terms of Senators?</a:t>
            </a:r>
            <a:endParaRPr lang="en-US" smtClean="0"/>
          </a:p>
          <a:p>
            <a:pPr eaLnBrk="1" hangingPunct="1"/>
            <a:r>
              <a:rPr lang="en-US" b="1" smtClean="0"/>
              <a:t>6 years</a:t>
            </a:r>
            <a:endParaRPr lang="en-US" smtClean="0"/>
          </a:p>
        </p:txBody>
      </p:sp>
      <p:sp>
        <p:nvSpPr>
          <p:cNvPr id="4" name="Footer Placeholder 3"/>
          <p:cNvSpPr>
            <a:spLocks noGrp="1"/>
          </p:cNvSpPr>
          <p:nvPr>
            <p:ph type="ftr" sz="quarter" idx="10"/>
          </p:nvPr>
        </p:nvSpPr>
        <p:spPr/>
        <p:txBody>
          <a:bodyPr/>
          <a:lstStyle/>
          <a:p>
            <a:pPr>
              <a:defRPr/>
            </a:pPr>
            <a:r>
              <a:rPr lang="en-US"/>
              <a:t>Copyright © Houghton Mifflin Company. All rights reserved.</a:t>
            </a:r>
          </a:p>
        </p:txBody>
      </p:sp>
      <p:sp>
        <p:nvSpPr>
          <p:cNvPr id="5" name="Slide Number Placeholder 4"/>
          <p:cNvSpPr>
            <a:spLocks noGrp="1"/>
          </p:cNvSpPr>
          <p:nvPr>
            <p:ph type="sldNum" sz="quarter" idx="11"/>
          </p:nvPr>
        </p:nvSpPr>
        <p:spPr/>
        <p:txBody>
          <a:bodyPr/>
          <a:lstStyle/>
          <a:p>
            <a:pPr>
              <a:defRPr/>
            </a:pPr>
            <a:r>
              <a:rPr lang="en-US"/>
              <a:t>13 | </a:t>
            </a:r>
            <a:fld id="{974C011F-BB41-4DD6-A37D-47290AC23B37}" type="slidenum">
              <a:rPr lang="en-US"/>
              <a:pPr>
                <a:defRPr/>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Content Placeholder 2"/>
          <p:cNvSpPr>
            <a:spLocks noGrp="1"/>
          </p:cNvSpPr>
          <p:nvPr>
            <p:ph idx="1"/>
          </p:nvPr>
        </p:nvSpPr>
        <p:spPr>
          <a:xfrm>
            <a:off x="381000" y="533400"/>
            <a:ext cx="8382000" cy="5562600"/>
          </a:xfrm>
        </p:spPr>
        <p:txBody>
          <a:bodyPr/>
          <a:lstStyle/>
          <a:p>
            <a:pPr eaLnBrk="1" hangingPunct="1">
              <a:buFontTx/>
              <a:buNone/>
            </a:pPr>
            <a:r>
              <a:rPr lang="en-US" smtClean="0"/>
              <a:t> </a:t>
            </a:r>
          </a:p>
          <a:p>
            <a:pPr eaLnBrk="1" hangingPunct="1">
              <a:buFontTx/>
              <a:buNone/>
            </a:pPr>
            <a:r>
              <a:rPr lang="en-US" b="1" i="1" smtClean="0"/>
              <a:t>Section 2:</a:t>
            </a:r>
            <a:endParaRPr lang="en-US" b="1" smtClean="0"/>
          </a:p>
          <a:p>
            <a:pPr eaLnBrk="1" hangingPunct="1">
              <a:buFontTx/>
              <a:buNone/>
            </a:pPr>
            <a:r>
              <a:rPr lang="en-US" smtClean="0"/>
              <a:t> </a:t>
            </a:r>
          </a:p>
          <a:p>
            <a:pPr eaLnBrk="1" hangingPunct="1">
              <a:buFontTx/>
              <a:buNone/>
            </a:pPr>
            <a:r>
              <a:rPr lang="en-US" smtClean="0"/>
              <a:t>Hilary, age 32, wants to run for office in the House of Representatives.  Does the Constitution permit her to do so?  </a:t>
            </a:r>
          </a:p>
          <a:p>
            <a:pPr eaLnBrk="1" hangingPunct="1">
              <a:buFontTx/>
              <a:buNone/>
            </a:pPr>
            <a:endParaRPr lang="en-US" smtClean="0"/>
          </a:p>
          <a:p>
            <a:pPr eaLnBrk="1" hangingPunct="1"/>
            <a:r>
              <a:rPr lang="en-US" b="1" smtClean="0"/>
              <a:t>YES THE MINIMUM AGE IS 25</a:t>
            </a:r>
            <a:endParaRPr lang="en-US" smtClean="0"/>
          </a:p>
        </p:txBody>
      </p:sp>
      <p:sp>
        <p:nvSpPr>
          <p:cNvPr id="4" name="Footer Placeholder 3"/>
          <p:cNvSpPr>
            <a:spLocks noGrp="1"/>
          </p:cNvSpPr>
          <p:nvPr>
            <p:ph type="ftr" sz="quarter" idx="10"/>
          </p:nvPr>
        </p:nvSpPr>
        <p:spPr/>
        <p:txBody>
          <a:bodyPr/>
          <a:lstStyle/>
          <a:p>
            <a:pPr>
              <a:defRPr/>
            </a:pPr>
            <a:r>
              <a:rPr lang="en-US"/>
              <a:t>Copyright © Houghton Mifflin Company. All rights reserved.</a:t>
            </a:r>
          </a:p>
        </p:txBody>
      </p:sp>
      <p:sp>
        <p:nvSpPr>
          <p:cNvPr id="5" name="Slide Number Placeholder 4"/>
          <p:cNvSpPr>
            <a:spLocks noGrp="1"/>
          </p:cNvSpPr>
          <p:nvPr>
            <p:ph type="sldNum" sz="quarter" idx="11"/>
          </p:nvPr>
        </p:nvSpPr>
        <p:spPr/>
        <p:txBody>
          <a:bodyPr/>
          <a:lstStyle/>
          <a:p>
            <a:pPr>
              <a:defRPr/>
            </a:pPr>
            <a:r>
              <a:rPr lang="en-US"/>
              <a:t>13 | </a:t>
            </a:r>
            <a:fld id="{4842AE7F-A11B-401E-BCE2-FD5DBB965E3A}" type="slidenum">
              <a:rPr lang="en-US"/>
              <a:pPr>
                <a:defRPr/>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Content Placeholder 2"/>
          <p:cNvSpPr>
            <a:spLocks noGrp="1"/>
          </p:cNvSpPr>
          <p:nvPr>
            <p:ph idx="1"/>
          </p:nvPr>
        </p:nvSpPr>
        <p:spPr>
          <a:xfrm>
            <a:off x="381000" y="533400"/>
            <a:ext cx="8382000" cy="5562600"/>
          </a:xfrm>
        </p:spPr>
        <p:txBody>
          <a:bodyPr/>
          <a:lstStyle/>
          <a:p>
            <a:pPr eaLnBrk="1" hangingPunct="1">
              <a:buFontTx/>
              <a:buNone/>
            </a:pPr>
            <a:r>
              <a:rPr lang="en-US" smtClean="0"/>
              <a:t> </a:t>
            </a:r>
          </a:p>
          <a:p>
            <a:pPr eaLnBrk="1" hangingPunct="1">
              <a:buFontTx/>
              <a:buNone/>
            </a:pPr>
            <a:r>
              <a:rPr lang="en-US" smtClean="0"/>
              <a:t>In 1790, the state of Rhode Island had approximately 60,000 people.  How many Representatives would Rhode Island have in the House according to the formula prescribed by the Constitution?</a:t>
            </a:r>
          </a:p>
          <a:p>
            <a:pPr eaLnBrk="1" hangingPunct="1"/>
            <a:endParaRPr lang="en-US" smtClean="0"/>
          </a:p>
          <a:p>
            <a:pPr eaLnBrk="1" hangingPunct="1"/>
            <a:r>
              <a:rPr lang="en-US" b="1" smtClean="0"/>
              <a:t>2 REPRESENTATIVES</a:t>
            </a:r>
            <a:endParaRPr lang="en-US" smtClean="0"/>
          </a:p>
        </p:txBody>
      </p:sp>
      <p:sp>
        <p:nvSpPr>
          <p:cNvPr id="4" name="Footer Placeholder 3"/>
          <p:cNvSpPr>
            <a:spLocks noGrp="1"/>
          </p:cNvSpPr>
          <p:nvPr>
            <p:ph type="ftr" sz="quarter" idx="10"/>
          </p:nvPr>
        </p:nvSpPr>
        <p:spPr/>
        <p:txBody>
          <a:bodyPr/>
          <a:lstStyle/>
          <a:p>
            <a:pPr>
              <a:defRPr/>
            </a:pPr>
            <a:r>
              <a:rPr lang="en-US"/>
              <a:t>Copyright © Houghton Mifflin Company. All rights reserved.</a:t>
            </a:r>
          </a:p>
        </p:txBody>
      </p:sp>
      <p:sp>
        <p:nvSpPr>
          <p:cNvPr id="5" name="Slide Number Placeholder 4"/>
          <p:cNvSpPr>
            <a:spLocks noGrp="1"/>
          </p:cNvSpPr>
          <p:nvPr>
            <p:ph type="sldNum" sz="quarter" idx="11"/>
          </p:nvPr>
        </p:nvSpPr>
        <p:spPr/>
        <p:txBody>
          <a:bodyPr/>
          <a:lstStyle/>
          <a:p>
            <a:pPr>
              <a:defRPr/>
            </a:pPr>
            <a:r>
              <a:rPr lang="en-US"/>
              <a:t>13 | </a:t>
            </a:r>
            <a:fld id="{87652E1D-B36C-4B22-9254-131FB1896BF6}" type="slidenum">
              <a:rPr lang="en-US"/>
              <a:pPr>
                <a:defRPr/>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ontent Placeholder 2"/>
          <p:cNvSpPr>
            <a:spLocks noGrp="1"/>
          </p:cNvSpPr>
          <p:nvPr>
            <p:ph idx="1"/>
          </p:nvPr>
        </p:nvSpPr>
        <p:spPr>
          <a:xfrm>
            <a:off x="381000" y="533400"/>
            <a:ext cx="8382000" cy="5562600"/>
          </a:xfrm>
        </p:spPr>
        <p:txBody>
          <a:bodyPr/>
          <a:lstStyle/>
          <a:p>
            <a:pPr eaLnBrk="1" hangingPunct="1">
              <a:buFontTx/>
              <a:buNone/>
            </a:pPr>
            <a:r>
              <a:rPr lang="en-US" smtClean="0"/>
              <a:t>We see that taxation based on population was removed by Amendment XVI.  Rather than direct taxes being based on population, this amendment allows the national government to tax </a:t>
            </a:r>
            <a:r>
              <a:rPr lang="en-US" b="1" smtClean="0"/>
              <a:t>INCOME</a:t>
            </a:r>
            <a:r>
              <a:rPr lang="en-US" smtClean="0"/>
              <a:t>.</a:t>
            </a:r>
          </a:p>
        </p:txBody>
      </p:sp>
      <p:sp>
        <p:nvSpPr>
          <p:cNvPr id="4" name="Footer Placeholder 3"/>
          <p:cNvSpPr>
            <a:spLocks noGrp="1"/>
          </p:cNvSpPr>
          <p:nvPr>
            <p:ph type="ftr" sz="quarter" idx="10"/>
          </p:nvPr>
        </p:nvSpPr>
        <p:spPr/>
        <p:txBody>
          <a:bodyPr/>
          <a:lstStyle/>
          <a:p>
            <a:pPr>
              <a:defRPr/>
            </a:pPr>
            <a:r>
              <a:rPr lang="en-US"/>
              <a:t>Copyright © Houghton Mifflin Company. All rights reserved.</a:t>
            </a:r>
          </a:p>
        </p:txBody>
      </p:sp>
      <p:sp>
        <p:nvSpPr>
          <p:cNvPr id="5" name="Slide Number Placeholder 4"/>
          <p:cNvSpPr>
            <a:spLocks noGrp="1"/>
          </p:cNvSpPr>
          <p:nvPr>
            <p:ph type="sldNum" sz="quarter" idx="11"/>
          </p:nvPr>
        </p:nvSpPr>
        <p:spPr/>
        <p:txBody>
          <a:bodyPr/>
          <a:lstStyle/>
          <a:p>
            <a:pPr>
              <a:defRPr/>
            </a:pPr>
            <a:r>
              <a:rPr lang="en-US"/>
              <a:t>13 | </a:t>
            </a:r>
            <a:fld id="{E028391A-8401-41D4-B937-9E74FA548EF5}" type="slidenum">
              <a:rPr lang="en-US"/>
              <a:pPr>
                <a:defRPr/>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Content Placeholder 2"/>
          <p:cNvSpPr>
            <a:spLocks noGrp="1"/>
          </p:cNvSpPr>
          <p:nvPr>
            <p:ph idx="1"/>
          </p:nvPr>
        </p:nvSpPr>
        <p:spPr>
          <a:xfrm>
            <a:off x="381000" y="533400"/>
            <a:ext cx="8382000" cy="5562600"/>
          </a:xfrm>
        </p:spPr>
        <p:txBody>
          <a:bodyPr/>
          <a:lstStyle/>
          <a:p>
            <a:pPr eaLnBrk="1" hangingPunct="1">
              <a:buFontTx/>
              <a:buNone/>
            </a:pPr>
            <a:r>
              <a:rPr lang="en-US" smtClean="0"/>
              <a:t>How is the system of checks and balances represented in the “sole power” granted to the House of Representatives?  </a:t>
            </a:r>
          </a:p>
          <a:p>
            <a:pPr eaLnBrk="1" hangingPunct="1"/>
            <a:r>
              <a:rPr lang="en-US" b="1" smtClean="0"/>
              <a:t>SOLE POWER OF IMPEACHMENT OF EXECUTIVE AND JUDICIAL—CAN REMOVE FOR CAUSE</a:t>
            </a:r>
          </a:p>
          <a:p>
            <a:pPr eaLnBrk="1" hangingPunct="1"/>
            <a:r>
              <a:rPr lang="en-US" b="1" smtClean="0"/>
              <a:t>IMPEACHMENT IS A TRIAL: PROSECUTOR, JUDGE, AND JURY</a:t>
            </a:r>
            <a:endParaRPr lang="en-US" smtClean="0"/>
          </a:p>
        </p:txBody>
      </p:sp>
      <p:sp>
        <p:nvSpPr>
          <p:cNvPr id="4" name="Footer Placeholder 3"/>
          <p:cNvSpPr>
            <a:spLocks noGrp="1"/>
          </p:cNvSpPr>
          <p:nvPr>
            <p:ph type="ftr" sz="quarter" idx="10"/>
          </p:nvPr>
        </p:nvSpPr>
        <p:spPr/>
        <p:txBody>
          <a:bodyPr/>
          <a:lstStyle/>
          <a:p>
            <a:pPr>
              <a:defRPr/>
            </a:pPr>
            <a:r>
              <a:rPr lang="en-US"/>
              <a:t>Copyright © Houghton Mifflin Company. All rights reserved.</a:t>
            </a:r>
          </a:p>
        </p:txBody>
      </p:sp>
      <p:sp>
        <p:nvSpPr>
          <p:cNvPr id="5" name="Slide Number Placeholder 4"/>
          <p:cNvSpPr>
            <a:spLocks noGrp="1"/>
          </p:cNvSpPr>
          <p:nvPr>
            <p:ph type="sldNum" sz="quarter" idx="11"/>
          </p:nvPr>
        </p:nvSpPr>
        <p:spPr/>
        <p:txBody>
          <a:bodyPr/>
          <a:lstStyle/>
          <a:p>
            <a:pPr>
              <a:defRPr/>
            </a:pPr>
            <a:r>
              <a:rPr lang="en-US"/>
              <a:t>13 | </a:t>
            </a:r>
            <a:fld id="{89FA78E9-B6EB-4880-9DE7-8B50AC15BAEE}" type="slidenum">
              <a:rPr lang="en-US"/>
              <a:pPr>
                <a:defRPr/>
              </a:pPr>
              <a:t>9</a:t>
            </a:fld>
            <a:endParaRPr lang="en-US"/>
          </a:p>
        </p:txBody>
      </p:sp>
    </p:spTree>
  </p:cSld>
  <p:clrMapOvr>
    <a:masterClrMapping/>
  </p:clrMapOvr>
</p:sld>
</file>

<file path=ppt/theme/theme1.xml><?xml version="1.0" encoding="utf-8"?>
<a:theme xmlns:a="http://schemas.openxmlformats.org/drawingml/2006/main" name="wilson">
  <a:themeElements>
    <a:clrScheme name="wils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wils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8" charset="0"/>
          </a:defRPr>
        </a:defPPr>
      </a:lstStyle>
    </a:lnDef>
  </a:objectDefaults>
  <a:extraClrSchemeLst>
    <a:extraClrScheme>
      <a:clrScheme name="wils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wils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wils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wils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wils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wils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wils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wils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wils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wils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wils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wils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C:\Documents and Settings\smithja\Desktop\wilson\templates\wilson.pot</Template>
  <TotalTime>2220</TotalTime>
  <Words>997</Words>
  <Application>Microsoft Office PowerPoint</Application>
  <PresentationFormat>On-screen Show (4:3)</PresentationFormat>
  <Paragraphs>158</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wilson</vt:lpstr>
      <vt:lpstr>Chapter Thirteen</vt:lpstr>
      <vt:lpstr>Congress</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vector>
  </TitlesOfParts>
  <Company>Cherry Creek High School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Congress</dc:title>
  <dc:creator>Creek Tech Center</dc:creator>
  <cp:lastModifiedBy>Windows User</cp:lastModifiedBy>
  <cp:revision>134</cp:revision>
  <dcterms:created xsi:type="dcterms:W3CDTF">2005-05-25T14:21:27Z</dcterms:created>
  <dcterms:modified xsi:type="dcterms:W3CDTF">2010-02-24T20:37:15Z</dcterms:modified>
</cp:coreProperties>
</file>